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92" d="100"/>
          <a:sy n="92" d="100"/>
        </p:scale>
        <p:origin x="51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기 김" userId="555d75bf3084072d" providerId="LiveId" clId="{F1A746AA-7220-4CE6-B23B-4BBD50252F23}"/>
    <pc:docChg chg="custSel modSld">
      <pc:chgData name="민기 김" userId="555d75bf3084072d" providerId="LiveId" clId="{F1A746AA-7220-4CE6-B23B-4BBD50252F23}" dt="2024-04-30T01:29:22.991" v="1" actId="478"/>
      <pc:docMkLst>
        <pc:docMk/>
      </pc:docMkLst>
      <pc:sldChg chg="addSp delSp modSp mod">
        <pc:chgData name="민기 김" userId="555d75bf3084072d" providerId="LiveId" clId="{F1A746AA-7220-4CE6-B23B-4BBD50252F23}" dt="2024-04-30T01:29:22.991" v="1" actId="478"/>
        <pc:sldMkLst>
          <pc:docMk/>
          <pc:sldMk cId="1667285321" sldId="256"/>
        </pc:sldMkLst>
        <pc:spChg chg="del">
          <ac:chgData name="민기 김" userId="555d75bf3084072d" providerId="LiveId" clId="{F1A746AA-7220-4CE6-B23B-4BBD50252F23}" dt="2024-04-30T01:29:19.470" v="0" actId="478"/>
          <ac:spMkLst>
            <pc:docMk/>
            <pc:sldMk cId="1667285321" sldId="256"/>
            <ac:spMk id="3" creationId="{D05DF46E-E556-05E4-B516-FE5E8491EBAF}"/>
          </ac:spMkLst>
        </pc:spChg>
        <pc:spChg chg="add del mod">
          <ac:chgData name="민기 김" userId="555d75bf3084072d" providerId="LiveId" clId="{F1A746AA-7220-4CE6-B23B-4BBD50252F23}" dt="2024-04-30T01:29:22.991" v="1" actId="478"/>
          <ac:spMkLst>
            <pc:docMk/>
            <pc:sldMk cId="1667285321" sldId="256"/>
            <ac:spMk id="5" creationId="{081A0990-80DC-FC3C-5042-F258AA5966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355D1-A57B-B87B-0566-A11A4FA5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436999-B24D-768F-8B3A-944D55968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2E22B-E612-2F17-57EA-F6200144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5121-C96E-48DA-BC44-E2845BAF39A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DCE5F-F986-EAFA-0BEB-88AE1A0D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20AFD6-6B73-E6A7-01A3-719B1078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9CB-3308-4568-9D45-5DF294DD3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5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5A396-B65E-5578-EAA7-2ED988E4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31A5A6-36EC-C36C-E39E-74B60DF84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F540FB-B2C3-34A9-4547-D2573923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5121-C96E-48DA-BC44-E2845BAF39A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B1A2C-941A-C6F2-A5EB-488A85FB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B7807-9223-E49E-75A0-9806D192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9CB-3308-4568-9D45-5DF294DD3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02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BA20B4-3923-C75F-2C48-8DC7457E5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A2C398-1E5A-10EC-AB5F-9A358848D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22794-28B7-7C4E-9C76-DBFCCBAB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5121-C96E-48DA-BC44-E2845BAF39A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A896DA-EB05-44D6-292D-2FB061EA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EF5DCB-0FB1-A108-F024-EDF1EED4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9CB-3308-4568-9D45-5DF294DD3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82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5199F-2658-1DD9-7B5D-B9BD9D0E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34D1D-812E-F3CD-73E0-E3D7EED8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BA1BA-1F2A-498F-2261-17461885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5121-C96E-48DA-BC44-E2845BAF39A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54F008-C8A6-6BD0-9AA2-71A72190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B1A9D-03FB-82F9-0FEF-C36A58B7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9CB-3308-4568-9D45-5DF294DD3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0CD8F-1DF9-97B3-502D-CAE36314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B8453B-1909-4DAF-57B1-936CA751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C63D9-032A-A68C-66F8-C7046710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5121-C96E-48DA-BC44-E2845BAF39A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2AB50-87F4-A6F4-624B-831B4D87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F7984-F0E9-5F27-F718-8798C25A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9CB-3308-4568-9D45-5DF294DD3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61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46882-E8A0-B2B6-8772-278D534A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8181A-8967-B999-CCB6-3F0C8AF53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A0F2D1-44C7-59D9-7614-5AB5BF2D4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61D2FF-F703-CF10-FC55-076B4501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5121-C96E-48DA-BC44-E2845BAF39A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3532CF-C247-AD26-9F42-E0F3CD62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756BA7-D165-13A0-2F2B-7769367F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9CB-3308-4568-9D45-5DF294DD3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10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877-2CD0-96EE-9AC9-6BBBDA2D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580E53-C2C3-27EF-7A8C-AB33FFA9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F36E71-1AFD-FD9E-F1A9-AA291F488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6317A3-C31F-DA94-E869-B807C1254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B98284-9EFD-EE36-D974-2614476BA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980297-27CB-97D5-0F89-88404807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5121-C96E-48DA-BC44-E2845BAF39A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2DA01F-4259-7777-793A-575A69F7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F38514-1DBE-DE28-7B5F-F1B7E358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9CB-3308-4568-9D45-5DF294DD3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3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B03E3-F2AC-A348-6D09-39B0C239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7FC1DB-43B7-F1D0-666D-B0C39232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5121-C96E-48DA-BC44-E2845BAF39A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876E8E-B652-85E0-0E4F-2649F1A6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CFE819-8459-2DC7-3CB5-9CDF7F23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9CB-3308-4568-9D45-5DF294DD3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1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57DA7E-6569-8F91-A339-E97CAB73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5121-C96E-48DA-BC44-E2845BAF39A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3ED026-4E85-2A4D-7C14-0ACC2281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23B6E2-5DF1-4076-A875-37B909C5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9CB-3308-4568-9D45-5DF294DD3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04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5C008-AF4E-0744-C91C-4F3DC290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7AD94-B312-B80B-3913-080CD4A77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07A82E-99E0-7168-C33A-F5E96137E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65578B-D212-C0A2-240E-48FF9F6B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5121-C96E-48DA-BC44-E2845BAF39A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27FB34-7695-46FC-23E4-3576FF45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48DB24-B3EC-2B88-AC07-EEF7BD15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9CB-3308-4568-9D45-5DF294DD3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4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647AE-7CF0-B340-4939-3662D34BA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A68661-11B8-4E37-B275-667B8A72A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799363-3143-DF45-ABCC-AB0BE4CC7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1A9CC7-31A5-711C-5827-571F5689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5121-C96E-48DA-BC44-E2845BAF39A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550486-F8E9-D7ED-0866-6199CE32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2A7036-ACA3-552E-1F5B-553E707E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9CB-3308-4568-9D45-5DF294DD3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00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61D6F8-B823-B1D5-FB51-C9CB7120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285428-7DFE-F4CE-D61E-958E73F0B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29FDE-4F8F-4827-5D85-778A0CA8A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25121-C96E-48DA-BC44-E2845BAF39A0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1A3B3-4E43-18CA-B5A3-10FE655D8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FCEE93-CBA3-FAE8-7671-859CB382C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969CB-3308-4568-9D45-5DF294DD3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UserKhu/Week-6-HW/blob/main/Sprints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2.wav"/><Relationship Id="rId7" Type="http://schemas.openxmlformats.org/officeDocument/2006/relationships/image" Target="../media/image3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hyperlink" Target="https://github.com/UserKhu/Week-6-HW/blob/main/Sprints%202" TargetMode="Externa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hyperlink" Target="https://github.com/UserKhu/Week-6-HW/blob/main/Sprints%20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UserKhu/Week-6-HW/blob/main/Sprints%20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88B93-A7CE-20F8-0643-D3FE9579F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Hw6 </a:t>
            </a:r>
            <a:r>
              <a:rPr lang="ko-KR" altLang="en-US" dirty="0"/>
              <a:t>오디오 만들기</a:t>
            </a:r>
          </a:p>
        </p:txBody>
      </p:sp>
    </p:spTree>
    <p:extLst>
      <p:ext uri="{BB962C8B-B14F-4D97-AF65-F5344CB8AC3E}">
        <p14:creationId xmlns:p14="http://schemas.microsoft.com/office/powerpoint/2010/main" val="166728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A6B56-EA1F-7AF2-8CD9-B5886FF3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Sprint 1</a:t>
            </a:r>
            <a:r>
              <a:rPr lang="en-US" altLang="ko-KR" sz="2000" dirty="0">
                <a:hlinkClick r:id="rId2"/>
              </a:rPr>
              <a:t>Week-6-HW/Sprints1 at main · </a:t>
            </a:r>
            <a:r>
              <a:rPr lang="en-US" altLang="ko-KR" sz="2000" dirty="0" err="1">
                <a:hlinkClick r:id="rId2"/>
              </a:rPr>
              <a:t>UserKhu</a:t>
            </a:r>
            <a:r>
              <a:rPr lang="en-US" altLang="ko-KR" sz="2000" dirty="0">
                <a:hlinkClick r:id="rId2"/>
              </a:rPr>
              <a:t>/Week-6-HW (github.com)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08B057-8621-F76F-9A65-6CDA14C5E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05" y="1787336"/>
            <a:ext cx="5564224" cy="4292978"/>
          </a:xfrm>
          <a:prstGeom prst="rect">
            <a:avLst/>
          </a:prstGeom>
        </p:spPr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7B8D2FF8-9762-4B7D-571E-53F081165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669" y="1690688"/>
            <a:ext cx="6015394" cy="1286307"/>
          </a:xfrm>
        </p:spPr>
        <p:txBody>
          <a:bodyPr/>
          <a:lstStyle/>
          <a:p>
            <a:r>
              <a:rPr lang="en-US" altLang="ko-KR" sz="2000" dirty="0"/>
              <a:t>char header[44]</a:t>
            </a:r>
            <a:r>
              <a:rPr lang="ko-KR" altLang="en-US" sz="2000" dirty="0"/>
              <a:t>에</a:t>
            </a:r>
            <a:r>
              <a:rPr lang="en-US" altLang="ko-KR" sz="2000" dirty="0"/>
              <a:t> Beatles-LetItBe-wav_30s.wav</a:t>
            </a:r>
            <a:r>
              <a:rPr lang="ko-KR" altLang="en-US" sz="2000" dirty="0"/>
              <a:t>의 파일의 </a:t>
            </a:r>
            <a:r>
              <a:rPr lang="en-US" altLang="ko-KR" sz="2000" dirty="0"/>
              <a:t>header </a:t>
            </a:r>
            <a:r>
              <a:rPr lang="ko-KR" altLang="en-US" sz="2000" dirty="0"/>
              <a:t>읽어 </a:t>
            </a:r>
            <a:r>
              <a:rPr lang="en-US" altLang="ko-KR" sz="2000" dirty="0" err="1"/>
              <a:t>NumChannels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SampleRate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ByteRate</a:t>
            </a:r>
            <a:r>
              <a:rPr lang="ko-KR" altLang="en-US" sz="2000" dirty="0"/>
              <a:t>의 값을 확인했다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95FB61-57E7-11D4-C358-2C1183F1C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675" y="3342406"/>
            <a:ext cx="2540408" cy="92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2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86350-D8CE-EE48-B8E7-8471B194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Sprint 2 </a:t>
            </a:r>
            <a:r>
              <a:rPr lang="en-US" altLang="ko-KR" sz="2000" dirty="0">
                <a:hlinkClick r:id="rId6"/>
              </a:rPr>
              <a:t>Week-6-HW/Sprints 2 at main · </a:t>
            </a:r>
            <a:r>
              <a:rPr lang="en-US" altLang="ko-KR" sz="2000" dirty="0" err="1">
                <a:hlinkClick r:id="rId6"/>
              </a:rPr>
              <a:t>UserKhu</a:t>
            </a:r>
            <a:r>
              <a:rPr lang="en-US" altLang="ko-KR" sz="2000" dirty="0">
                <a:hlinkClick r:id="rId6"/>
              </a:rPr>
              <a:t>/Week-6-HW (github.com)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9E403E-92A7-2856-EA4D-BCE551B7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7745" y="1494767"/>
            <a:ext cx="6575852" cy="448627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Beatles-LetItBe-wav_30s.wav </a:t>
            </a:r>
            <a:r>
              <a:rPr lang="ko-KR" altLang="en-US" sz="2000" dirty="0"/>
              <a:t>파일의 </a:t>
            </a:r>
            <a:r>
              <a:rPr lang="en-US" altLang="ko-KR" sz="2000" dirty="0"/>
              <a:t>header</a:t>
            </a:r>
            <a:r>
              <a:rPr lang="ko-KR" altLang="en-US" sz="2000" dirty="0"/>
              <a:t>에서 </a:t>
            </a:r>
            <a:r>
              <a:rPr lang="en-US" altLang="ko-KR" sz="2000" dirty="0" err="1"/>
              <a:t>NumChannels</a:t>
            </a:r>
            <a:r>
              <a:rPr lang="ko-KR" altLang="en-US" sz="2000" dirty="0"/>
              <a:t>을 </a:t>
            </a:r>
            <a:r>
              <a:rPr lang="en-US" altLang="ko-KR" sz="2000" dirty="0"/>
              <a:t>1</a:t>
            </a:r>
            <a:r>
              <a:rPr lang="ko-KR" altLang="en-US" sz="2000" dirty="0"/>
              <a:t>로 변경</a:t>
            </a:r>
            <a:endParaRPr lang="en-US" altLang="ko-KR" sz="2000" dirty="0"/>
          </a:p>
          <a:p>
            <a:r>
              <a:rPr lang="en-US" altLang="ko-KR" sz="2000" dirty="0"/>
              <a:t>N = 100000 </a:t>
            </a:r>
            <a:r>
              <a:rPr lang="ko-KR" altLang="en-US" sz="2000" dirty="0"/>
              <a:t>으로 지정하여 </a:t>
            </a:r>
            <a:r>
              <a:rPr lang="en-US" altLang="ko-KR" sz="2000" dirty="0"/>
              <a:t>data</a:t>
            </a:r>
            <a:r>
              <a:rPr lang="ko-KR" altLang="en-US" sz="2000" dirty="0"/>
              <a:t>를 </a:t>
            </a:r>
            <a:r>
              <a:rPr lang="en-US" altLang="ko-KR" sz="2000" dirty="0"/>
              <a:t>100000</a:t>
            </a:r>
            <a:r>
              <a:rPr lang="ko-KR" altLang="en-US" sz="2000" dirty="0"/>
              <a:t>개를 읽어</a:t>
            </a:r>
            <a:r>
              <a:rPr lang="en-US" altLang="ko-KR" sz="2000" dirty="0"/>
              <a:t> mySprint2.wav</a:t>
            </a:r>
            <a:r>
              <a:rPr lang="ko-KR" altLang="en-US" sz="2000" dirty="0"/>
              <a:t>를 출력한다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NumChannels</a:t>
            </a:r>
            <a:r>
              <a:rPr lang="ko-KR" altLang="en-US" sz="2000" dirty="0"/>
              <a:t>의 변경 전과 후를 비교한다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D16B93-1343-0B22-59DC-6986C767FD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403" y="1494767"/>
            <a:ext cx="4601825" cy="4771664"/>
          </a:xfrm>
          <a:prstGeom prst="rect">
            <a:avLst/>
          </a:prstGeom>
        </p:spPr>
      </p:pic>
      <p:pic>
        <p:nvPicPr>
          <p:cNvPr id="6" name="mySprint2">
            <a:hlinkClick r:id="" action="ppaction://media"/>
            <a:extLst>
              <a:ext uri="{FF2B5EF4-FFF2-40B4-BE49-F238E27FC236}">
                <a16:creationId xmlns:a16="http://schemas.microsoft.com/office/drawing/2014/main" id="{845A2268-3A60-5327-A202-BAA9694368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618518" y="3933454"/>
            <a:ext cx="692885" cy="6928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5A6C2C-B16C-1D30-02B8-751D28E12350}"/>
              </a:ext>
            </a:extLst>
          </p:cNvPr>
          <p:cNvSpPr txBox="1"/>
          <p:nvPr/>
        </p:nvSpPr>
        <p:spPr>
          <a:xfrm>
            <a:off x="9433371" y="4810991"/>
            <a:ext cx="175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변경 후</a:t>
            </a:r>
          </a:p>
        </p:txBody>
      </p:sp>
      <p:pic>
        <p:nvPicPr>
          <p:cNvPr id="7" name="mySprint2">
            <a:hlinkClick r:id="" action="ppaction://media"/>
            <a:extLst>
              <a:ext uri="{FF2B5EF4-FFF2-40B4-BE49-F238E27FC236}">
                <a16:creationId xmlns:a16="http://schemas.microsoft.com/office/drawing/2014/main" id="{4B97F418-DDD9-6AF7-59C2-DB2C2A4C092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227646" y="3928433"/>
            <a:ext cx="692886" cy="692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991E9D-6B3E-7F05-3364-C7E6C9FFCAA6}"/>
              </a:ext>
            </a:extLst>
          </p:cNvPr>
          <p:cNvSpPr txBox="1"/>
          <p:nvPr/>
        </p:nvSpPr>
        <p:spPr>
          <a:xfrm>
            <a:off x="6096000" y="4810991"/>
            <a:ext cx="175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변경 전</a:t>
            </a:r>
          </a:p>
        </p:txBody>
      </p:sp>
    </p:spTree>
    <p:extLst>
      <p:ext uri="{BB962C8B-B14F-4D97-AF65-F5344CB8AC3E}">
        <p14:creationId xmlns:p14="http://schemas.microsoft.com/office/powerpoint/2010/main" val="160782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13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6EE61-DE0B-3642-3AFB-8C256317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Sprint 3 </a:t>
            </a:r>
            <a:r>
              <a:rPr lang="en-US" altLang="ko-KR" sz="2000" dirty="0"/>
              <a:t> </a:t>
            </a:r>
            <a:r>
              <a:rPr lang="en-US" altLang="ko-KR" sz="2000" dirty="0">
                <a:hlinkClick r:id="rId4"/>
              </a:rPr>
              <a:t> Week-6-HW/Sprints 3 at main · </a:t>
            </a:r>
            <a:r>
              <a:rPr lang="en-US" altLang="ko-KR" sz="2000" dirty="0" err="1">
                <a:hlinkClick r:id="rId4"/>
              </a:rPr>
              <a:t>UserKhu</a:t>
            </a:r>
            <a:r>
              <a:rPr lang="en-US" altLang="ko-KR" sz="2000" dirty="0">
                <a:hlinkClick r:id="rId4"/>
              </a:rPr>
              <a:t>/Week-6-HW (github.com)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F1D94-5359-DA32-0A51-E895C5046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287" y="1415441"/>
            <a:ext cx="6634514" cy="43481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Beatles-LetItBe-wav_30s.wav </a:t>
            </a:r>
            <a:r>
              <a:rPr lang="ko-KR" altLang="en-US" sz="2000" dirty="0"/>
              <a:t>파일의 </a:t>
            </a:r>
            <a:r>
              <a:rPr lang="en-US" altLang="ko-KR" sz="2000" dirty="0"/>
              <a:t>header</a:t>
            </a:r>
            <a:r>
              <a:rPr lang="ko-KR" altLang="en-US" sz="2000" dirty="0"/>
              <a:t>에서 </a:t>
            </a:r>
            <a:r>
              <a:rPr lang="en-US" altLang="ko-KR" sz="2000" dirty="0" err="1"/>
              <a:t>NumChannels</a:t>
            </a:r>
            <a:r>
              <a:rPr lang="ko-KR" altLang="en-US" sz="2000" dirty="0"/>
              <a:t>을 </a:t>
            </a:r>
            <a:r>
              <a:rPr lang="en-US" altLang="ko-KR" sz="2000" dirty="0"/>
              <a:t>1</a:t>
            </a:r>
            <a:r>
              <a:rPr lang="ko-KR" altLang="en-US" sz="2000" dirty="0"/>
              <a:t>로 변경</a:t>
            </a:r>
            <a:endParaRPr lang="en-US" altLang="ko-KR" sz="2000" dirty="0"/>
          </a:p>
          <a:p>
            <a:r>
              <a:rPr lang="en-US" altLang="ko-KR" sz="2000" dirty="0"/>
              <a:t>FS[0]*10=441000</a:t>
            </a:r>
            <a:r>
              <a:rPr lang="ko-KR" altLang="en-US" sz="2000" dirty="0"/>
              <a:t>를 넣어 </a:t>
            </a:r>
            <a:r>
              <a:rPr lang="en-US" altLang="ko-KR" sz="2000" dirty="0"/>
              <a:t>data</a:t>
            </a:r>
            <a:r>
              <a:rPr lang="ko-KR" altLang="en-US" sz="2000" dirty="0"/>
              <a:t>에 </a:t>
            </a:r>
            <a:r>
              <a:rPr lang="en-US" altLang="ko-KR" sz="2000" dirty="0"/>
              <a:t>441000</a:t>
            </a:r>
            <a:r>
              <a:rPr lang="ko-KR" altLang="en-US" sz="2000" dirty="0"/>
              <a:t>개를 만든다</a:t>
            </a:r>
            <a:r>
              <a:rPr lang="en-US" altLang="ko-KR" sz="2000" dirty="0"/>
              <a:t>. </a:t>
            </a:r>
            <a:r>
              <a:rPr lang="ko-KR" altLang="en-US" sz="2000" dirty="0"/>
              <a:t>데이터는 총 </a:t>
            </a:r>
            <a:r>
              <a:rPr lang="en-US" altLang="ko-KR" sz="2000" dirty="0"/>
              <a:t>10</a:t>
            </a:r>
            <a:r>
              <a:rPr lang="ko-KR" altLang="en-US" sz="2000" dirty="0"/>
              <a:t>초 분량이다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음표 </a:t>
            </a:r>
            <a:r>
              <a:rPr lang="en-US" altLang="ko-KR" sz="2000" dirty="0"/>
              <a:t>C E G</a:t>
            </a:r>
            <a:r>
              <a:rPr lang="ko-KR" altLang="en-US" sz="2000" dirty="0"/>
              <a:t>를 </a:t>
            </a:r>
            <a:r>
              <a:rPr lang="en-US" altLang="ko-KR" sz="2000" dirty="0"/>
              <a:t>1</a:t>
            </a:r>
            <a:r>
              <a:rPr lang="ko-KR" altLang="en-US" sz="2000" dirty="0"/>
              <a:t>초간 </a:t>
            </a:r>
            <a:r>
              <a:rPr lang="en-US" altLang="ko-KR" sz="2000" dirty="0"/>
              <a:t>3</a:t>
            </a:r>
            <a:r>
              <a:rPr lang="ko-KR" altLang="en-US" sz="2000" dirty="0"/>
              <a:t>번 반복하여 나온 결과</a:t>
            </a:r>
            <a:r>
              <a:rPr lang="en-US" altLang="ko-KR" sz="2000" dirty="0"/>
              <a:t>(mySprint3.wav)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AA9257-AEE6-206E-085F-55401839F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265" y="1415441"/>
            <a:ext cx="4116818" cy="5174878"/>
          </a:xfrm>
          <a:prstGeom prst="rect">
            <a:avLst/>
          </a:prstGeom>
        </p:spPr>
      </p:pic>
      <p:pic>
        <p:nvPicPr>
          <p:cNvPr id="7" name="mySprint3">
            <a:hlinkClick r:id="" action="ppaction://media"/>
            <a:extLst>
              <a:ext uri="{FF2B5EF4-FFF2-40B4-BE49-F238E27FC236}">
                <a16:creationId xmlns:a16="http://schemas.microsoft.com/office/drawing/2014/main" id="{A7A06BD2-39FD-54AD-6D72-EA213807A3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951956" y="3641319"/>
            <a:ext cx="998368" cy="99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4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AE0518-074D-D2F2-DFB2-DC6F24EA6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829" y="1590176"/>
            <a:ext cx="4350167" cy="457539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‘</a:t>
            </a:r>
            <a:r>
              <a:rPr lang="ko-KR" altLang="en-US" sz="2000" dirty="0" err="1"/>
              <a:t>사과같은</a:t>
            </a:r>
            <a:r>
              <a:rPr lang="ko-KR" altLang="en-US" sz="2000" dirty="0"/>
              <a:t> 내 얼굴</a:t>
            </a:r>
            <a:r>
              <a:rPr lang="en-US" altLang="ko-KR" sz="2000" dirty="0"/>
              <a:t>’ </a:t>
            </a:r>
            <a:r>
              <a:rPr lang="ko-KR" altLang="en-US" sz="2000" dirty="0"/>
              <a:t>악보를 참고하여 음악 </a:t>
            </a:r>
            <a:r>
              <a:rPr lang="en-US" altLang="ko-KR" sz="2000" dirty="0"/>
              <a:t>txt</a:t>
            </a:r>
            <a:r>
              <a:rPr lang="ko-KR" altLang="en-US" sz="2000" dirty="0"/>
              <a:t>파일을 생성했다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첫줄은</a:t>
            </a:r>
            <a:r>
              <a:rPr lang="ko-KR" altLang="en-US" sz="2000" dirty="0"/>
              <a:t> 사용한 음표의 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그다음</a:t>
            </a:r>
            <a:r>
              <a:rPr lang="ko-KR" altLang="en-US" sz="2000" dirty="0"/>
              <a:t> 줄부터는 왼쪽부터 </a:t>
            </a:r>
            <a:r>
              <a:rPr lang="ko-KR" altLang="en-US" sz="2000" dirty="0" err="1"/>
              <a:t>분음표</a:t>
            </a:r>
            <a:r>
              <a:rPr lang="en-US" altLang="ko-KR" sz="2000" dirty="0"/>
              <a:t>,</a:t>
            </a:r>
            <a:r>
              <a:rPr lang="ko-KR" altLang="en-US" sz="2000" dirty="0"/>
              <a:t> 계명 크기를 입력하였다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0247E1-33D1-7132-6AAC-51A39C4C9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04" y="1601565"/>
            <a:ext cx="2033742" cy="43021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399737-54D2-6BBB-AAFB-A632331302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545"/>
          <a:stretch/>
        </p:blipFill>
        <p:spPr>
          <a:xfrm>
            <a:off x="2378295" y="1590176"/>
            <a:ext cx="5129375" cy="2607751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4A570C8F-9443-71B5-805D-D73A5206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Sprint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44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46FB5-6842-6923-C617-17DFFEF4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Sprint 4 </a:t>
            </a:r>
            <a:r>
              <a:rPr lang="en-US" altLang="ko-KR" sz="2000" dirty="0">
                <a:hlinkClick r:id="rId2"/>
              </a:rPr>
              <a:t>Week-6-HW/Sprints 4 at main · </a:t>
            </a:r>
            <a:r>
              <a:rPr lang="en-US" altLang="ko-KR" sz="2000" dirty="0" err="1">
                <a:hlinkClick r:id="rId2"/>
              </a:rPr>
              <a:t>UserKhu</a:t>
            </a:r>
            <a:r>
              <a:rPr lang="en-US" altLang="ko-KR" sz="2000" dirty="0">
                <a:hlinkClick r:id="rId2"/>
              </a:rPr>
              <a:t>/Week-6-HW (github.com)</a:t>
            </a: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175A71B-9C02-4BF0-149D-85B41FC70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00" y="1399046"/>
            <a:ext cx="4004698" cy="44396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D5ED81-F019-DE79-8953-915D42B3D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802" y="1399045"/>
            <a:ext cx="3137871" cy="443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7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E8952-8639-863B-A503-81992016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Sprint 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362079-F383-2831-A624-229F5280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78580" cy="4351338"/>
          </a:xfrm>
        </p:spPr>
        <p:txBody>
          <a:bodyPr/>
          <a:lstStyle/>
          <a:p>
            <a:r>
              <a:rPr lang="en-US" altLang="ko-KR" sz="2000" dirty="0"/>
              <a:t>Beatles-LetItBe-wav_30s.wav </a:t>
            </a:r>
            <a:r>
              <a:rPr lang="ko-KR" altLang="en-US" sz="2000" dirty="0"/>
              <a:t>파일의 </a:t>
            </a:r>
            <a:r>
              <a:rPr lang="en-US" altLang="ko-KR" sz="2000" dirty="0"/>
              <a:t>header</a:t>
            </a:r>
            <a:r>
              <a:rPr lang="ko-KR" altLang="en-US" sz="2000" dirty="0"/>
              <a:t>에서 </a:t>
            </a:r>
            <a:r>
              <a:rPr lang="en-US" altLang="ko-KR" sz="2000" dirty="0" err="1"/>
              <a:t>NumChannels</a:t>
            </a:r>
            <a:r>
              <a:rPr lang="ko-KR" altLang="en-US" sz="2000" dirty="0"/>
              <a:t>을 </a:t>
            </a:r>
            <a:r>
              <a:rPr lang="en-US" altLang="ko-KR" sz="2000" dirty="0"/>
              <a:t>1</a:t>
            </a:r>
            <a:r>
              <a:rPr lang="ko-KR" altLang="en-US" sz="2000" dirty="0"/>
              <a:t>로 변경</a:t>
            </a:r>
            <a:endParaRPr lang="en-US" altLang="ko-KR" sz="2000" dirty="0"/>
          </a:p>
          <a:p>
            <a:r>
              <a:rPr lang="en-US" altLang="ko-KR" sz="2000" dirty="0"/>
              <a:t>Txt</a:t>
            </a:r>
            <a:r>
              <a:rPr lang="ko-KR" altLang="en-US" sz="2000" dirty="0"/>
              <a:t>파일을 열어서 아래의 코드와 같이 음표의 개수를 저장하고</a:t>
            </a:r>
            <a:r>
              <a:rPr lang="en-US" altLang="ko-KR" sz="2000" dirty="0"/>
              <a:t>, </a:t>
            </a:r>
            <a:r>
              <a:rPr lang="ko-KR" altLang="en-US" sz="2000" dirty="0"/>
              <a:t>그 개수만큼 반복문을 생성하여</a:t>
            </a:r>
            <a:r>
              <a:rPr lang="en-US" altLang="ko-KR" sz="2000" dirty="0"/>
              <a:t>, txt</a:t>
            </a:r>
            <a:r>
              <a:rPr lang="ko-KR" altLang="en-US" sz="2000" dirty="0"/>
              <a:t>에 저장된 </a:t>
            </a:r>
            <a:r>
              <a:rPr lang="ko-KR" altLang="en-US" sz="2000" dirty="0" err="1"/>
              <a:t>분음표</a:t>
            </a:r>
            <a:r>
              <a:rPr lang="en-US" altLang="ko-KR" sz="2000" dirty="0"/>
              <a:t>,</a:t>
            </a:r>
            <a:r>
              <a:rPr lang="ko-KR" altLang="en-US" sz="2000" dirty="0"/>
              <a:t> 계명</a:t>
            </a:r>
            <a:r>
              <a:rPr lang="en-US" altLang="ko-KR" sz="2000" dirty="0"/>
              <a:t>, </a:t>
            </a:r>
            <a:r>
              <a:rPr lang="ko-KR" altLang="en-US" sz="2000" dirty="0"/>
              <a:t>크기를 저장하였다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저장된 </a:t>
            </a:r>
            <a:r>
              <a:rPr lang="ko-KR" altLang="en-US" sz="2000" dirty="0" err="1"/>
              <a:t>분음표</a:t>
            </a:r>
            <a:r>
              <a:rPr lang="en-US" altLang="ko-KR" sz="2000" dirty="0"/>
              <a:t>, </a:t>
            </a:r>
            <a:r>
              <a:rPr lang="ko-KR" altLang="en-US" sz="2000" dirty="0"/>
              <a:t>계명</a:t>
            </a:r>
            <a:r>
              <a:rPr lang="en-US" altLang="ko-KR" sz="2000" dirty="0"/>
              <a:t>, </a:t>
            </a:r>
            <a:r>
              <a:rPr lang="ko-KR" altLang="en-US" sz="2000" dirty="0"/>
              <a:t>개수에 대하여 오른쪽 코드와 같이</a:t>
            </a:r>
            <a:r>
              <a:rPr lang="en-US" altLang="ko-KR" sz="2000" dirty="0" err="1"/>
              <a:t>getLength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getFrequency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getAmplitude</a:t>
            </a:r>
            <a:r>
              <a:rPr lang="en-US" altLang="ko-KR" sz="2000" dirty="0"/>
              <a:t> </a:t>
            </a:r>
            <a:r>
              <a:rPr lang="ko-KR" altLang="en-US" sz="2000" dirty="0"/>
              <a:t>함수에 각각 넣은 후 음데이터를 생성하여 그 데이터로 </a:t>
            </a:r>
            <a:r>
              <a:rPr lang="en-US" altLang="ko-KR" sz="2000" dirty="0"/>
              <a:t>10</a:t>
            </a:r>
            <a:r>
              <a:rPr lang="ko-KR" altLang="en-US" sz="2000" dirty="0"/>
              <a:t>초 분량의 음원을 만들었다</a:t>
            </a:r>
            <a:r>
              <a:rPr lang="en-US" altLang="ko-KR" sz="2000" dirty="0"/>
              <a:t>. </a:t>
            </a:r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6" name="mySprint4">
            <a:hlinkClick r:id="" action="ppaction://media"/>
            <a:extLst>
              <a:ext uri="{FF2B5EF4-FFF2-40B4-BE49-F238E27FC236}">
                <a16:creationId xmlns:a16="http://schemas.microsoft.com/office/drawing/2014/main" id="{388B4866-3085-72F3-B180-2C3278F93FE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89974" y="4713643"/>
            <a:ext cx="1183870" cy="11838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1B0353-6643-B6D9-0736-A5B51F78B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7487" y="715780"/>
            <a:ext cx="3105532" cy="54264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7663AE-673A-BC04-6A08-546D1C4030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9956" r="35395" b="23272"/>
          <a:stretch/>
        </p:blipFill>
        <p:spPr>
          <a:xfrm>
            <a:off x="4395512" y="4796709"/>
            <a:ext cx="4125033" cy="151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5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281</Words>
  <Application>Microsoft Office PowerPoint</Application>
  <PresentationFormat>와이드스크린</PresentationFormat>
  <Paragraphs>22</Paragraphs>
  <Slides>7</Slides>
  <Notes>0</Notes>
  <HiddenSlides>0</HiddenSlides>
  <MMClips>4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Hw6 오디오 만들기</vt:lpstr>
      <vt:lpstr>Sprint 1Week-6-HW/Sprints1 at main · UserKhu/Week-6-HW (github.com)</vt:lpstr>
      <vt:lpstr>Sprint 2 Week-6-HW/Sprints 2 at main · UserKhu/Week-6-HW (github.com)</vt:lpstr>
      <vt:lpstr>Sprint 3   Week-6-HW/Sprints 3 at main · UserKhu/Week-6-HW (github.com)</vt:lpstr>
      <vt:lpstr>Sprint 4</vt:lpstr>
      <vt:lpstr>Sprint 4 Week-6-HW/Sprints 4 at main · UserKhu/Week-6-HW (github.com)</vt:lpstr>
      <vt:lpstr>Sprint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Hw6 오디오 만들기</dc:title>
  <dc:creator>준하 박</dc:creator>
  <cp:lastModifiedBy>김민기</cp:lastModifiedBy>
  <cp:revision>2</cp:revision>
  <dcterms:created xsi:type="dcterms:W3CDTF">2024-04-10T02:31:31Z</dcterms:created>
  <dcterms:modified xsi:type="dcterms:W3CDTF">2024-04-30T01:29:23Z</dcterms:modified>
</cp:coreProperties>
</file>