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559675" cy="10691813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78572-F552-4B57-86F5-9AC706F133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AA461-F6F4-484D-A72A-C42D8A296B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1A68A-DBC6-4FED-A822-044F018A73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58DEB-FE9A-4C0B-9FC8-608D980C58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4ED40-2378-419C-A60B-0C7BD8899A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5DC38-709E-4250-8670-B57AC968C1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5831EE-0A53-4C29-A2FB-C0D6FB08B4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0F6248-9C3D-4EC9-ABEA-C1844CDC52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3031A8-6BAA-4BA7-9E44-E4EB22390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69176D-BB7A-4C06-B150-0DFA3751D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374FCD-EEA7-49A7-9289-95B49C830F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CEB941-B08F-4571-8428-3A728EE0F3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AE8F7C-9D5D-4B56-9B04-7FD04F044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C94E6-0CE0-46A8-84E5-02B8C92735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53838A-DDAB-49FB-8019-CCD6F55E4D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8618EE-4809-42F7-9705-2A7590D8DA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E5A500-3589-4F17-B939-3FA728E190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8FBD3C-19C2-4A04-B68E-2CEFDF2BF7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DCB6B-794F-4117-A781-3190331CA7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75D39-B384-414E-80F4-76C4F7076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782F5-F041-4B52-83E3-3BC1D12DD2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B3453-3613-41B1-ABA8-66CE7C3EB3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41DD4-1B99-4B62-9641-DF75CC88C3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70B1A-0E97-464C-87F0-5F80F5782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slideLayout" Target="../slideLayouts/slideLayout24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D4B51-DEC1-4BF0-B178-E4C1A929776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FD45FC-3FF6-4EA0-8E8E-A32AC4F49E3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3"/>
          <p:cNvSpPr/>
          <p:nvPr/>
        </p:nvSpPr>
        <p:spPr>
          <a:xfrm>
            <a:off x="2340000" y="2700000"/>
            <a:ext cx="8213400" cy="1571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262626"/>
            </a:solidFill>
          </a:ln>
          <a:effectLst>
            <a:outerShdw algn="t" blurRad="50760" dir="5400000" dist="76320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PPT </a:t>
            </a: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PRESENTAT</a:t>
            </a:r>
            <a:r>
              <a:rPr b="0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I</a:t>
            </a: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ON</a:t>
            </a: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11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41200" dist="203040" dir="5400000" algn="t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44841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8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84" name="사각형: 둥근 모서리 19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20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86" name="사각형: 둥근 모서리 21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5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88" name="사각형: 둥근 모서리 6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12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0" name="사각형: 둥근 모서리 2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3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2" name="사각형: 둥근 모서리 4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7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4" name="사각형: 둥근 모서리 8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6" name="사각형: 둥근 모서리 10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11"/>
          <p:cNvSpPr/>
          <p:nvPr/>
        </p:nvSpPr>
        <p:spPr>
          <a:xfrm>
            <a:off x="276120" y="171360"/>
            <a:ext cx="11637000" cy="1087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Main content 3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8" name="사각형: 둥근 모서리 13"/>
          <p:cNvSpPr/>
          <p:nvPr/>
        </p:nvSpPr>
        <p:spPr>
          <a:xfrm>
            <a:off x="276120" y="1440000"/>
            <a:ext cx="11637000" cy="50392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presents the technical contributions of the study, including the 3D-QAE architecture, a data normalization scheme, and a quantum gate sequence for improved information propagation. It discusses related work on classical auto-encoders, quantum machine learning, and quantum computer vision and graphics.</a:t>
            </a:r>
            <a:endParaRPr b="0" lang="en-US" sz="2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/>
  <ep:Paragraphs>18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ep:HeadingPairs>
  <ep:TitlesOfParts>
    <vt:vector size="12" baseType="lpstr"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2023-08-27T23:46:28.000</dcterms:created>
  <dc:creator>Microsoft 계정</dc:creator>
  <cp:lastModifiedBy>SunwuPark</cp:lastModifiedBy>
  <dcterms:modified xsi:type="dcterms:W3CDTF">2023-11-10T13:36:30.744</dcterms:modified>
  <cp:revision>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