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9BA78B-55E0-4CBE-B471-75D269509F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7F224C-0DF3-4AD5-8A30-52BEA78B94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F18519-2E64-49C8-9424-201824718A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4BAE85-A532-497A-B8F2-745D49588D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12B630-61C0-4058-9C00-583C194ACC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4F9F3C-4AC4-4441-A43F-1E042322C4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215109-F384-46E3-89F8-660091723C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37247D-ADE7-4A3B-809D-B73D1F9D4B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33E99E-33CE-4BE2-8583-5D3516115F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67B785-5889-46DA-BE72-9CA9F1546F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86FE36-66FC-4681-989B-A5E3434E9C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AC0E54-2B53-499A-B8B8-DF8AF15C1A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E65775-B06E-4888-8EBD-82A3178001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323C6B-B854-4D56-B1B3-90455C1E53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1623E6-4D04-4C2B-9268-83D9C9EDA2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65C0DD-E56A-48FB-9B5A-E26CF94AFC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CB6164-6D51-4229-81C3-383DA453BE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0D4B69-DCC6-4628-A750-A7862DA0CB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65B46B-412C-4A36-BAC9-CC9249C0F7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E6D69E-D207-4C51-B703-CEA9B6E07D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072BFE-9D87-413D-B2DC-21FBC48813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77C9E4-6205-46FE-A4B7-19781E6C81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4791C5-3F0F-47D2-821E-4E3E5F6F3A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A97DF8-5D98-481D-A7C5-CA34A971DA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slideLayout" Target="../slideLayouts/slideLayout23.xml"  /><Relationship Id="rId13" Type="http://schemas.openxmlformats.org/officeDocument/2006/relationships/slideLayout" Target="../slideLayouts/slideLayout24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1800" spc="-1" strike="noStrike">
                <a:latin typeface="Noto Sans CJK KR"/>
              </a:rPr>
              <a:t>.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863219-18F0-4F34-8294-CABC0D1D3AAE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5D1635-45AF-4F3B-8384-73FEAF697AD8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13"/>
          <p:cNvSpPr/>
          <p:nvPr/>
        </p:nvSpPr>
        <p:spPr>
          <a:xfrm>
            <a:off x="1990200" y="2644020"/>
            <a:ext cx="8211600" cy="1569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262626"/>
            </a:solidFill>
          </a:ln>
          <a:effectLst>
            <a:outerShdw blurRad="50760" dist="76320" dir="5400000" algn="t" rotWithShape="0">
              <a:srgbClr val="000000">
                <a:alpha val="1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buNone/>
              <a:defRPr/>
            </a:pPr>
            <a:r>
              <a:rPr lang="en-US" sz="3200" b="0" strike="noStrike" spc="-1">
                <a:solidFill>
                  <a:srgbClr val="ffffff"/>
                </a:solidFill>
                <a:latin typeface="야놀자 야체 B"/>
                <a:ea typeface="야놀자 야체 B"/>
              </a:rPr>
              <a:t>PPT </a:t>
            </a:r>
            <a:r>
              <a:rPr lang="en-US" sz="3200" b="1" strike="noStrike" spc="-1">
                <a:solidFill>
                  <a:srgbClr val="ffffff"/>
                </a:solidFill>
                <a:latin typeface="야놀자 야체 B"/>
                <a:ea typeface="야놀자 야체 B"/>
              </a:rPr>
              <a:t>PRESENTAT</a:t>
            </a:r>
            <a:r>
              <a:rPr lang="en-US" sz="3200" b="0" strike="noStrike" spc="-1">
                <a:solidFill>
                  <a:srgbClr val="ffffff"/>
                </a:solidFill>
                <a:latin typeface="야놀자 야체 B"/>
                <a:ea typeface="야놀자 야체 B"/>
              </a:rPr>
              <a:t>I</a:t>
            </a:r>
            <a:r>
              <a:rPr lang="en-US" sz="3200" b="1" strike="noStrike" spc="-1">
                <a:solidFill>
                  <a:srgbClr val="ffffff"/>
                </a:solidFill>
                <a:latin typeface="야놀자 야체 B"/>
                <a:ea typeface="야놀자 야체 B"/>
              </a:rPr>
              <a:t>ON</a:t>
            </a: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사각형: 둥근 모서리 14"/>
          <p:cNvSpPr/>
          <p:nvPr/>
        </p:nvSpPr>
        <p:spPr>
          <a:xfrm>
            <a:off x="276120" y="171360"/>
            <a:ext cx="11635200" cy="10861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World Cloud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100" name="사각형: 둥근 모서리 1"/>
          <p:cNvSpPr/>
          <p:nvPr/>
        </p:nvSpPr>
        <p:spPr>
          <a:xfrm>
            <a:off x="276480" y="1643040"/>
            <a:ext cx="11635200" cy="50374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사각형: 둥근 모서리 17"/>
          <p:cNvSpPr/>
          <p:nvPr/>
        </p:nvSpPr>
        <p:spPr>
          <a:xfrm>
            <a:off x="276120" y="171360"/>
            <a:ext cx="11635200" cy="10861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사각형: 둥근 모서리 22"/>
          <p:cNvSpPr/>
          <p:nvPr/>
        </p:nvSpPr>
        <p:spPr>
          <a:xfrm>
            <a:off x="276120" y="1440000"/>
            <a:ext cx="11635200" cy="50374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2"/>
          <p:cNvSpPr/>
          <p:nvPr/>
        </p:nvSpPr>
        <p:spPr>
          <a:xfrm>
            <a:off x="276120" y="171360"/>
            <a:ext cx="11635200" cy="10861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사각형: 둥근 모서리 3"/>
          <p:cNvSpPr/>
          <p:nvPr/>
        </p:nvSpPr>
        <p:spPr>
          <a:xfrm>
            <a:off x="276120" y="1440000"/>
            <a:ext cx="11635200" cy="50374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4"/>
          <p:cNvSpPr/>
          <p:nvPr/>
        </p:nvSpPr>
        <p:spPr>
          <a:xfrm>
            <a:off x="276120" y="171360"/>
            <a:ext cx="11635200" cy="10861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사각형: 둥근 모서리 5"/>
          <p:cNvSpPr/>
          <p:nvPr/>
        </p:nvSpPr>
        <p:spPr>
          <a:xfrm>
            <a:off x="276120" y="1440000"/>
            <a:ext cx="11635200" cy="50374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사각형: 둥근 모서리 6"/>
          <p:cNvSpPr/>
          <p:nvPr/>
        </p:nvSpPr>
        <p:spPr>
          <a:xfrm>
            <a:off x="276120" y="171360"/>
            <a:ext cx="11635200" cy="10861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사각형: 둥근 모서리 7"/>
          <p:cNvSpPr/>
          <p:nvPr/>
        </p:nvSpPr>
        <p:spPr>
          <a:xfrm>
            <a:off x="276120" y="1440000"/>
            <a:ext cx="11635200" cy="50374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"/>
          <p:cNvSpPr/>
          <p:nvPr/>
        </p:nvSpPr>
        <p:spPr>
          <a:xfrm>
            <a:off x="276120" y="171360"/>
            <a:ext cx="11635200" cy="10861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사각형: 둥근 모서리 9"/>
          <p:cNvSpPr/>
          <p:nvPr/>
        </p:nvSpPr>
        <p:spPr>
          <a:xfrm>
            <a:off x="276120" y="1440000"/>
            <a:ext cx="11635200" cy="50374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10"/>
          <p:cNvSpPr/>
          <p:nvPr/>
        </p:nvSpPr>
        <p:spPr>
          <a:xfrm>
            <a:off x="276120" y="171360"/>
            <a:ext cx="11635200" cy="10861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사각형: 둥근 모서리 11"/>
          <p:cNvSpPr/>
          <p:nvPr/>
        </p:nvSpPr>
        <p:spPr>
          <a:xfrm>
            <a:off x="276120" y="1440000"/>
            <a:ext cx="11635200" cy="50374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사각형: 둥근 모서리 12"/>
          <p:cNvSpPr/>
          <p:nvPr/>
        </p:nvSpPr>
        <p:spPr>
          <a:xfrm>
            <a:off x="276120" y="171360"/>
            <a:ext cx="11635200" cy="10861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사각형: 둥근 모서리 13"/>
          <p:cNvSpPr/>
          <p:nvPr/>
        </p:nvSpPr>
        <p:spPr>
          <a:xfrm>
            <a:off x="276120" y="1440000"/>
            <a:ext cx="11635200" cy="50374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사각형: 둥근 모서리 18"/>
          <p:cNvSpPr/>
          <p:nvPr/>
        </p:nvSpPr>
        <p:spPr>
          <a:xfrm>
            <a:off x="276120" y="171360"/>
            <a:ext cx="11635200" cy="10861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사각형: 둥근 모서리 19"/>
          <p:cNvSpPr/>
          <p:nvPr/>
        </p:nvSpPr>
        <p:spPr>
          <a:xfrm>
            <a:off x="276120" y="1440000"/>
            <a:ext cx="11635200" cy="50374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d5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사각형: 둥근 모서리 20"/>
          <p:cNvSpPr/>
          <p:nvPr/>
        </p:nvSpPr>
        <p:spPr>
          <a:xfrm>
            <a:off x="276120" y="171360"/>
            <a:ext cx="11635200" cy="10861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사각형: 둥근 모서리 21"/>
          <p:cNvSpPr/>
          <p:nvPr/>
        </p:nvSpPr>
        <p:spPr>
          <a:xfrm>
            <a:off x="276120" y="1440000"/>
            <a:ext cx="11635200" cy="5037480"/>
          </a:xfrm>
          <a:prstGeom prst="roundRect">
            <a:avLst>
              <a:gd name="adj" fmla="val 2866"/>
            </a:avLst>
          </a:prstGeom>
          <a:solidFill>
            <a:srgbClr val="f0ebe7"/>
          </a:solidFill>
          <a:ln>
            <a:noFill/>
          </a:ln>
          <a:effectLst>
            <a:outerShdw algn="t" blurRad="241200" dir="5400000" dist="203040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458</ep:Words>
  <ep:PresentationFormat/>
  <ep:Paragraphs>108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ep:HeadingPairs>
  <ep:TitlesOfParts>
    <vt:vector size="13" baseType="lpstr">
      <vt:lpstr>Office Theme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2023-08-27T23:46:28.000</dcterms:created>
  <dc:creator>Microsoft 계정</dc:creator>
  <cp:lastModifiedBy>SunwuPark</cp:lastModifiedBy>
  <dcterms:modified xsi:type="dcterms:W3CDTF">2023-11-10T18:14:27.037</dcterms:modified>
  <cp:revision>27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