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79" r:id="rId5"/>
    <p:sldId id="287" r:id="rId6"/>
    <p:sldId id="271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>
      <p:cViewPr varScale="1">
        <p:scale>
          <a:sx n="77" d="100"/>
          <a:sy n="77" d="100"/>
        </p:scale>
        <p:origin x="232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6/18/2024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6/18/2024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6/18/2024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6/18/2024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6/18/2024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sales analysis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Hello, my name is Khubaib Ahmed. In this project I have utilized various SQL techniques to solve various problems related to pizza sales.</a:t>
            </a:r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6424028" cy="1992597"/>
          </a:xfrm>
        </p:spPr>
        <p:txBody>
          <a:bodyPr/>
          <a:lstStyle/>
          <a:p>
            <a:r>
              <a:rPr lang="en-US" b="1" dirty="0"/>
              <a:t>Join relevant tables to find the category-wise distribution of pizzas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86CDA-E61E-17F9-9703-C84773A6C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708" y="3933056"/>
            <a:ext cx="2486372" cy="1428949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086FFF8-B9D0-E2B7-AD4A-EC19B62C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3410811"/>
            <a:ext cx="5205144" cy="24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96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6424028" cy="1992597"/>
          </a:xfrm>
        </p:spPr>
        <p:txBody>
          <a:bodyPr/>
          <a:lstStyle/>
          <a:p>
            <a:r>
              <a:rPr lang="en-US" sz="3000" b="1" dirty="0"/>
              <a:t>Group the orders by date and calculate the average number of pizzas ordered per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D63CD-38C4-002F-5538-CE62C71E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56" y="4077072"/>
            <a:ext cx="1590897" cy="61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616828-4520-32F1-89AA-9AAA58738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3081570"/>
            <a:ext cx="692564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2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6424028" cy="1992597"/>
          </a:xfrm>
        </p:spPr>
        <p:txBody>
          <a:bodyPr/>
          <a:lstStyle/>
          <a:p>
            <a:r>
              <a:rPr lang="en-US" sz="3000" b="1" dirty="0"/>
              <a:t>Determine the top 3 most ordered pizza types based on revenue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282BD-3D9F-2636-644A-AFCD1DA0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596" y="3429000"/>
            <a:ext cx="3410426" cy="1543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930AA-5312-AC96-6537-FFA89610A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2780928"/>
            <a:ext cx="6601746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4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506"/>
            <a:ext cx="6424028" cy="1992597"/>
          </a:xfrm>
        </p:spPr>
        <p:txBody>
          <a:bodyPr/>
          <a:lstStyle/>
          <a:p>
            <a:r>
              <a:rPr lang="en-US" sz="3000" b="1" dirty="0"/>
              <a:t>Calculate the percentage contribution of each pizza type to total revenue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DBACF-F00B-F123-4B5F-68F66CC77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684" y="3717032"/>
            <a:ext cx="2000529" cy="12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1F2E9F-DC05-28C6-AD09-2E7252C75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7" y="2076825"/>
            <a:ext cx="7704856" cy="452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89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506"/>
            <a:ext cx="6424028" cy="1992597"/>
          </a:xfrm>
        </p:spPr>
        <p:txBody>
          <a:bodyPr/>
          <a:lstStyle/>
          <a:p>
            <a:r>
              <a:rPr lang="en-US" sz="3000" b="1" dirty="0"/>
              <a:t>Analyze the cumulative revenue generated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F3F01-31E4-B833-D26E-5928EEFB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660" y="3717032"/>
            <a:ext cx="3286584" cy="1895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4CCC5B-B666-7900-77A4-DBD7DA292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1" y="2852936"/>
            <a:ext cx="667795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0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506"/>
            <a:ext cx="6424028" cy="1992597"/>
          </a:xfrm>
        </p:spPr>
        <p:txBody>
          <a:bodyPr/>
          <a:lstStyle/>
          <a:p>
            <a:r>
              <a:rPr lang="en-US" sz="3000" b="1" dirty="0"/>
              <a:t>Determine the top 3 most ordered pizza types based on revenue for each pizza category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F8F3FC-377A-D116-6ACF-D928BE56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2321751"/>
            <a:ext cx="7220958" cy="4429743"/>
          </a:xfrm>
          <a:prstGeom prst="rect">
            <a:avLst/>
          </a:prstGeom>
        </p:spPr>
      </p:pic>
      <p:pic>
        <p:nvPicPr>
          <p:cNvPr id="12" name="Picture 11" descr="A screenshot of a computer">
            <a:extLst>
              <a:ext uri="{FF2B5EF4-FFF2-40B4-BE49-F238E27FC236}">
                <a16:creationId xmlns:a16="http://schemas.microsoft.com/office/drawing/2014/main" id="{5532879E-E7AD-34A1-7657-922CFD607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3429000"/>
            <a:ext cx="4176465" cy="14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3812" y="255420"/>
            <a:ext cx="10360501" cy="12192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FB378-EFD2-F7AB-4318-EF264A239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1772816"/>
            <a:ext cx="10097909" cy="4220164"/>
          </a:xfrm>
        </p:spPr>
      </p:pic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2708920"/>
            <a:ext cx="5112568" cy="1992597"/>
          </a:xfrm>
        </p:spPr>
        <p:txBody>
          <a:bodyPr/>
          <a:lstStyle/>
          <a:p>
            <a:r>
              <a:rPr lang="en-US" b="1" dirty="0"/>
              <a:t>Retrieve the total number of orders placed</a:t>
            </a:r>
          </a:p>
        </p:txBody>
      </p:sp>
      <p:pic>
        <p:nvPicPr>
          <p:cNvPr id="9" name="Picture 8" descr="A close up of words">
            <a:extLst>
              <a:ext uri="{FF2B5EF4-FFF2-40B4-BE49-F238E27FC236}">
                <a16:creationId xmlns:a16="http://schemas.microsoft.com/office/drawing/2014/main" id="{5AB9C48D-553E-E7DA-8FF4-A5D909389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296" y="2024844"/>
            <a:ext cx="3848637" cy="1368152"/>
          </a:xfrm>
          <a:prstGeom prst="rect">
            <a:avLst/>
          </a:prstGeom>
        </p:spPr>
      </p:pic>
      <p:pic>
        <p:nvPicPr>
          <p:cNvPr id="11" name="Picture 10" descr="A screenshot of a computer">
            <a:extLst>
              <a:ext uri="{FF2B5EF4-FFF2-40B4-BE49-F238E27FC236}">
                <a16:creationId xmlns:a16="http://schemas.microsoft.com/office/drawing/2014/main" id="{94346645-E1AA-ACF2-F9BB-C1AA19B14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189" y="4221088"/>
            <a:ext cx="246171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5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8920"/>
            <a:ext cx="5112568" cy="1992597"/>
          </a:xfrm>
        </p:spPr>
        <p:txBody>
          <a:bodyPr/>
          <a:lstStyle/>
          <a:p>
            <a:r>
              <a:rPr lang="en-US" b="1" dirty="0"/>
              <a:t> Calculate the total revenue generated from pizza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C1957-39D0-7AF5-1D80-904130A3C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57" y="1628800"/>
            <a:ext cx="6912768" cy="201958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8C53B9D-C1E7-2A3D-7249-CF8F792AF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3853209"/>
            <a:ext cx="2304256" cy="13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1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4" y="1916832"/>
            <a:ext cx="5112568" cy="1992597"/>
          </a:xfrm>
        </p:spPr>
        <p:txBody>
          <a:bodyPr/>
          <a:lstStyle/>
          <a:p>
            <a:r>
              <a:rPr lang="en-US" b="1" dirty="0"/>
              <a:t>Identify the highest-priced pizza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991D3-4BED-8D99-2355-FE0B21BBE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1020510"/>
            <a:ext cx="6239746" cy="241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076B6-8469-2D43-A7CF-8BF84696C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64" y="4005064"/>
            <a:ext cx="2686425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0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4" y="1916832"/>
            <a:ext cx="5112568" cy="1992597"/>
          </a:xfrm>
        </p:spPr>
        <p:txBody>
          <a:bodyPr/>
          <a:lstStyle/>
          <a:p>
            <a:r>
              <a:rPr lang="en-US" b="1" dirty="0"/>
              <a:t>Identify the most common pizza size ordered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C8B8F-7B8D-2C62-91AF-D689AA08C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48" y="956267"/>
            <a:ext cx="6220693" cy="2953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0C000-FAFF-6A3B-B90A-660A2A41C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4509120"/>
            <a:ext cx="267689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0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4" y="1916832"/>
            <a:ext cx="5112568" cy="1992597"/>
          </a:xfrm>
        </p:spPr>
        <p:txBody>
          <a:bodyPr/>
          <a:lstStyle/>
          <a:p>
            <a:r>
              <a:rPr lang="en-US" b="1" dirty="0"/>
              <a:t>List the top 5 most ordered pizza types along with their quantities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CC872-FFC6-2290-8663-642A2260A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93" y="404664"/>
            <a:ext cx="6382641" cy="3191320"/>
          </a:xfrm>
          <a:prstGeom prst="rect">
            <a:avLst/>
          </a:prstGeom>
        </p:spPr>
      </p:pic>
      <p:pic>
        <p:nvPicPr>
          <p:cNvPr id="8" name="Picture 7" descr="A screenshot of a menu&#10;&#10;Description automatically generated">
            <a:extLst>
              <a:ext uri="{FF2B5EF4-FFF2-40B4-BE49-F238E27FC236}">
                <a16:creationId xmlns:a16="http://schemas.microsoft.com/office/drawing/2014/main" id="{E02BD766-FF86-DD5E-E172-E95FDAA44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4077072"/>
            <a:ext cx="471553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48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2292" y="836712"/>
            <a:ext cx="6424028" cy="1992597"/>
          </a:xfrm>
        </p:spPr>
        <p:txBody>
          <a:bodyPr/>
          <a:lstStyle/>
          <a:p>
            <a:r>
              <a:rPr lang="en-US" b="1" dirty="0"/>
              <a:t>Join the necessary tables to find the total quantity of each pizza category ordered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D07A1-1299-C945-CB0E-F2313E82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68" y="3866532"/>
            <a:ext cx="2143424" cy="181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B572F5-948F-9F1C-DB06-3EFE8C1B9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3128242"/>
            <a:ext cx="6725589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0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2292" y="836712"/>
            <a:ext cx="6424028" cy="1992597"/>
          </a:xfrm>
        </p:spPr>
        <p:txBody>
          <a:bodyPr/>
          <a:lstStyle/>
          <a:p>
            <a:r>
              <a:rPr lang="en-US" b="1" dirty="0"/>
              <a:t>Determine the distribution of orders by hour of the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9DFC1-E799-BB17-71DE-42D31B36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92" y="2492896"/>
            <a:ext cx="3429479" cy="3953427"/>
          </a:xfrm>
          <a:prstGeom prst="rect">
            <a:avLst/>
          </a:prstGeom>
        </p:spPr>
      </p:pic>
      <p:pic>
        <p:nvPicPr>
          <p:cNvPr id="8" name="Picture 7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F599CF6D-CD4A-12F6-5393-A693F23AA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3789040"/>
            <a:ext cx="435353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4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5276495D24DF438B3802AE3B8BE3FC" ma:contentTypeVersion="0" ma:contentTypeDescription="Create a new document." ma:contentTypeScope="" ma:versionID="c63e3968509ab179d621ddc9812ebf6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8cfa95d077ce8932ccb72f7165ee9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0F315C-288F-4C4F-8DC5-E45765735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4F5BB4-D557-42C8-8174-3A5E701216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409F4-C616-4C78-A0BF-BE61FBA53087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52</TotalTime>
  <Words>162</Words>
  <Application>Microsoft Office PowerPoint</Application>
  <PresentationFormat>Custom</PresentationFormat>
  <Paragraphs>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Cambria</vt:lpstr>
      <vt:lpstr>Red Radial 16x9</vt:lpstr>
      <vt:lpstr>Pizza sales analysis</vt:lpstr>
      <vt:lpstr>SCHEMA</vt:lpstr>
      <vt:lpstr>Retrieve the total number of orders placed</vt:lpstr>
      <vt:lpstr> Calculate the total revenue generated from pizza sales</vt:lpstr>
      <vt:lpstr>Identify the highest-priced pizza</vt:lpstr>
      <vt:lpstr>Identify the most common pizza size ordered</vt:lpstr>
      <vt:lpstr>List the top 5 most ordered pizza types along with their quantities</vt:lpstr>
      <vt:lpstr>Join the necessary tables to find the total quantity of each pizza category ordered</vt:lpstr>
      <vt:lpstr>Determine the distribution of orders by hour of the day</vt:lpstr>
      <vt:lpstr>Join relevant tables to find the category-wise distribution of pizzas</vt:lpstr>
      <vt:lpstr>Group the orders by date and calculate the average number of pizzas ordered per day</vt:lpstr>
      <vt:lpstr>Determine the top 3 most ordered pizza types based on revenue</vt:lpstr>
      <vt:lpstr>Calculate the percentage contribution of each pizza type to total revenue</vt:lpstr>
      <vt:lpstr>Analyze the cumulative revenue generated over time</vt:lpstr>
      <vt:lpstr>Determine the top 3 most ordered pizza types based on revenue for each pizza 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Khubaib Ahmed</dc:creator>
  <cp:lastModifiedBy>Khubaib Ahmed</cp:lastModifiedBy>
  <cp:revision>1</cp:revision>
  <dcterms:created xsi:type="dcterms:W3CDTF">2024-06-18T14:56:01Z</dcterms:created>
  <dcterms:modified xsi:type="dcterms:W3CDTF">2024-06-18T15:48:06Z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0x010100945276495D24DF438B3802AE3B8BE3FC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