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92" r:id="rId2"/>
    <p:sldId id="265" r:id="rId3"/>
    <p:sldId id="294" r:id="rId4"/>
    <p:sldId id="295" r:id="rId5"/>
    <p:sldId id="257" r:id="rId6"/>
    <p:sldId id="293" r:id="rId7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3"/>
    <p:restoredTop sz="66367"/>
  </p:normalViewPr>
  <p:slideViewPr>
    <p:cSldViewPr snapToGrid="0" snapToObjects="1">
      <p:cViewPr varScale="1">
        <p:scale>
          <a:sx n="58" d="100"/>
          <a:sy n="58" d="100"/>
        </p:scale>
        <p:origin x="48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66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dirty="0"/>
              <a:t>Приветственный слайд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/>
              <a:t>Random facts </a:t>
            </a:r>
            <a:r>
              <a:rPr lang="ru-RU" dirty="0"/>
              <a:t>для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1.) </a:t>
            </a:r>
            <a:r>
              <a:rPr lang="ru-RU" dirty="0"/>
              <a:t>Для привлечения внимания к слайдом до начала</a:t>
            </a:r>
          </a:p>
          <a:p>
            <a:r>
              <a:rPr lang="ru-RU" dirty="0"/>
              <a:t>2</a:t>
            </a:r>
            <a:r>
              <a:rPr lang="en-US" dirty="0"/>
              <a:t>.)</a:t>
            </a:r>
            <a:r>
              <a:rPr lang="ru-RU" dirty="0"/>
              <a:t> Чтобы я не забыл просмотреть слайды до начала)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Design TODO: </a:t>
            </a:r>
            <a:r>
              <a:rPr lang="ru-RU" dirty="0"/>
              <a:t> Оставить место под </a:t>
            </a:r>
            <a:r>
              <a:rPr lang="en-US" dirty="0"/>
              <a:t>random facts</a:t>
            </a:r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TODO: </a:t>
            </a:r>
            <a:r>
              <a:rPr lang="ru-RU" dirty="0"/>
              <a:t>Сделать логотипы видными</a:t>
            </a:r>
            <a:endParaRPr dirty="0"/>
          </a:p>
        </p:txBody>
      </p:sp>
      <p:sp>
        <p:nvSpPr>
          <p:cNvPr id="224" name="Google Shape;2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B06ED3FF-456D-4D86-4D17-AE85A783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0E5B17A1-5506-3079-3D0B-FEF9EDA7DD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2:notes">
            <a:extLst>
              <a:ext uri="{FF2B5EF4-FFF2-40B4-BE49-F238E27FC236}">
                <a16:creationId xmlns:a16="http://schemas.microsoft.com/office/drawing/2014/main" id="{CDDFC5E5-9073-2180-E9B4-9790876889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101" name="Google Shape;101;p2:notes">
            <a:extLst>
              <a:ext uri="{FF2B5EF4-FFF2-40B4-BE49-F238E27FC236}">
                <a16:creationId xmlns:a16="http://schemas.microsoft.com/office/drawing/2014/main" id="{B6299C6C-73B7-9661-01D6-5297D82AFE6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9679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DA5E3027-559F-646D-41F5-EE6619859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788DA1C1-B886-D18B-B915-87ED52A019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2:notes">
            <a:extLst>
              <a:ext uri="{FF2B5EF4-FFF2-40B4-BE49-F238E27FC236}">
                <a16:creationId xmlns:a16="http://schemas.microsoft.com/office/drawing/2014/main" id="{41D08994-E4E7-9D6A-0825-3729285327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Design TODO: </a:t>
            </a:r>
            <a:r>
              <a:rPr lang="ru-RU" dirty="0"/>
              <a:t> Тут будет картинка</a:t>
            </a:r>
          </a:p>
        </p:txBody>
      </p:sp>
      <p:sp>
        <p:nvSpPr>
          <p:cNvPr id="101" name="Google Shape;101;p2:notes">
            <a:extLst>
              <a:ext uri="{FF2B5EF4-FFF2-40B4-BE49-F238E27FC236}">
                <a16:creationId xmlns:a16="http://schemas.microsoft.com/office/drawing/2014/main" id="{7BF53396-8441-6982-0F17-87688194E47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6082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51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Пустой слайд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41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g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9" Type="http://schemas.openxmlformats.org/officeDocument/2006/relationships/image" Target="../media/image48.svg"/><Relationship Id="rId21" Type="http://schemas.openxmlformats.org/officeDocument/2006/relationships/image" Target="../media/image30.svg"/><Relationship Id="rId34" Type="http://schemas.openxmlformats.org/officeDocument/2006/relationships/image" Target="../media/image43.png"/><Relationship Id="rId42" Type="http://schemas.openxmlformats.org/officeDocument/2006/relationships/image" Target="../media/image51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svg"/><Relationship Id="rId41" Type="http://schemas.openxmlformats.org/officeDocument/2006/relationships/image" Target="../media/image50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37" Type="http://schemas.openxmlformats.org/officeDocument/2006/relationships/image" Target="../media/image46.svg"/><Relationship Id="rId40" Type="http://schemas.openxmlformats.org/officeDocument/2006/relationships/image" Target="../media/image49.png"/><Relationship Id="rId5" Type="http://schemas.openxmlformats.org/officeDocument/2006/relationships/image" Target="../media/image2.pn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31" Type="http://schemas.openxmlformats.org/officeDocument/2006/relationships/image" Target="../media/image40.svg"/><Relationship Id="rId4" Type="http://schemas.openxmlformats.org/officeDocument/2006/relationships/image" Target="../media/image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svg"/><Relationship Id="rId30" Type="http://schemas.openxmlformats.org/officeDocument/2006/relationships/image" Target="../media/image39.png"/><Relationship Id="rId35" Type="http://schemas.openxmlformats.org/officeDocument/2006/relationships/image" Target="../media/image44.svg"/><Relationship Id="rId43" Type="http://schemas.openxmlformats.org/officeDocument/2006/relationships/image" Target="../media/image52.svg"/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4.svg"/><Relationship Id="rId33" Type="http://schemas.openxmlformats.org/officeDocument/2006/relationships/image" Target="../media/image42.svg"/><Relationship Id="rId38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618" y="239282"/>
            <a:ext cx="4358357" cy="43583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F15427AD-56EE-AD97-C967-DF0E9E384BB2}"/>
              </a:ext>
            </a:extLst>
          </p:cNvPr>
          <p:cNvSpPr/>
          <p:nvPr/>
        </p:nvSpPr>
        <p:spPr>
          <a:xfrm>
            <a:off x="11384433" y="1099734"/>
            <a:ext cx="5269423" cy="13187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9000"/>
              </a:lnSpc>
              <a:buNone/>
            </a:pPr>
            <a:r>
              <a:rPr lang="en-US" sz="7200" b="1" dirty="0">
                <a:solidFill>
                  <a:srgbClr val="FFFFFF"/>
                </a:solidFill>
                <a:latin typeface="+mj-lt"/>
                <a:ea typeface="SB Sans Display Bold" pitchFamily="34" charset="-122"/>
                <a:cs typeface="SB Sans Display Bold" pitchFamily="34" charset="-120"/>
              </a:rPr>
              <a:t>Jupyter</a:t>
            </a:r>
            <a:endParaRPr lang="en-US" sz="7200" dirty="0">
              <a:latin typeface="+mj-lt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E766FF7D-575A-F52D-C6C4-1FB8EF398223}"/>
              </a:ext>
            </a:extLst>
          </p:cNvPr>
          <p:cNvSpPr/>
          <p:nvPr/>
        </p:nvSpPr>
        <p:spPr>
          <a:xfrm>
            <a:off x="1274695" y="4464843"/>
            <a:ext cx="3764280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spcAft>
                <a:spcPts val="375"/>
              </a:spcAft>
              <a:buNone/>
            </a:pPr>
            <a:r>
              <a:rPr lang="en-US" sz="2700" kern="0" spc="150" dirty="0">
                <a:solidFill>
                  <a:schemeClr val="bg1"/>
                </a:solidFill>
                <a:latin typeface="+mj-lt"/>
                <a:ea typeface="Inter Extra Bold" pitchFamily="34" charset="-122"/>
                <a:cs typeface="Inter Extra Bold" pitchFamily="34" charset="-120"/>
              </a:rPr>
              <a:t>RANDOM FACTS:</a:t>
            </a:r>
            <a:endParaRPr lang="en-US" sz="2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7160B5E4-1211-2240-CE63-09E5D02271BE}"/>
              </a:ext>
            </a:extLst>
          </p:cNvPr>
          <p:cNvSpPr/>
          <p:nvPr/>
        </p:nvSpPr>
        <p:spPr>
          <a:xfrm>
            <a:off x="1274695" y="5169036"/>
            <a:ext cx="9029032" cy="4878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>
              <a:lnSpc>
                <a:spcPts val="3300"/>
              </a:lnSpc>
              <a:spcAft>
                <a:spcPts val="2250"/>
              </a:spcAft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/>
                </a:solidFill>
                <a:ea typeface="Inter Regular" pitchFamily="34" charset="-122"/>
                <a:cs typeface="Inter Regular" pitchFamily="34" charset="-120"/>
              </a:rPr>
              <a:t>TODO</a:t>
            </a:r>
            <a:endParaRPr lang="ru-RU" sz="2700" dirty="0">
              <a:solidFill>
                <a:schemeClr val="bg1"/>
              </a:solidFill>
              <a:ea typeface="Inter Regular" pitchFamily="34" charset="-122"/>
              <a:cs typeface="Inter Regular" pitchFamily="34" charset="-120"/>
            </a:endParaRPr>
          </a:p>
          <a:p>
            <a:pPr marL="457200" indent="-457200">
              <a:lnSpc>
                <a:spcPts val="3300"/>
              </a:lnSpc>
              <a:spcAft>
                <a:spcPts val="2250"/>
              </a:spcAft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/>
                </a:solidFill>
                <a:ea typeface="Inter Regular" pitchFamily="34" charset="-122"/>
                <a:cs typeface="Inter Regular" pitchFamily="34" charset="-120"/>
              </a:rPr>
              <a:t>TODO</a:t>
            </a:r>
            <a:endParaRPr lang="ru-RU" sz="2700" dirty="0">
              <a:solidFill>
                <a:schemeClr val="bg1"/>
              </a:solidFill>
              <a:ea typeface="Inter Regular" pitchFamily="34" charset="-122"/>
              <a:cs typeface="Inter Regular" pitchFamily="34" charset="-120"/>
            </a:endParaRPr>
          </a:p>
          <a:p>
            <a:pPr marL="457200" indent="-457200">
              <a:lnSpc>
                <a:spcPts val="3300"/>
              </a:lnSpc>
              <a:spcAft>
                <a:spcPts val="2250"/>
              </a:spcAft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/>
                </a:solidFill>
                <a:ea typeface="Inter Regular" pitchFamily="34" charset="-122"/>
                <a:cs typeface="Inter Regular" pitchFamily="34" charset="-120"/>
              </a:rPr>
              <a:t>TODO</a:t>
            </a:r>
            <a:endParaRPr lang="en-US" sz="2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2" y="0"/>
            <a:ext cx="18297527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35630" y="1273802"/>
            <a:ext cx="6200733" cy="6200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97501" y="202778"/>
            <a:ext cx="1580340" cy="1580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3" descr="preencoded.png">
            <a:extLst>
              <a:ext uri="{FF2B5EF4-FFF2-40B4-BE49-F238E27FC236}">
                <a16:creationId xmlns:a16="http://schemas.microsoft.com/office/drawing/2014/main" id="{FC97DACE-E3C1-72C1-274B-62F15FA75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543050" y="2571750"/>
            <a:ext cx="228600" cy="228600"/>
          </a:xfrm>
          <a:prstGeom prst="rect">
            <a:avLst/>
          </a:prstGeom>
        </p:spPr>
      </p:pic>
      <p:pic>
        <p:nvPicPr>
          <p:cNvPr id="12" name="Image 4" descr="preencoded.png">
            <a:extLst>
              <a:ext uri="{FF2B5EF4-FFF2-40B4-BE49-F238E27FC236}">
                <a16:creationId xmlns:a16="http://schemas.microsoft.com/office/drawing/2014/main" id="{B2D5B798-883E-09DF-7F16-3413D72DFA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543050" y="3276600"/>
            <a:ext cx="228600" cy="228600"/>
          </a:xfrm>
          <a:prstGeom prst="rect">
            <a:avLst/>
          </a:prstGeom>
        </p:spPr>
      </p:pic>
      <p:pic>
        <p:nvPicPr>
          <p:cNvPr id="13" name="Image 5" descr="preencoded.png">
            <a:extLst>
              <a:ext uri="{FF2B5EF4-FFF2-40B4-BE49-F238E27FC236}">
                <a16:creationId xmlns:a16="http://schemas.microsoft.com/office/drawing/2014/main" id="{5FD55110-A59E-2A18-A665-FC910BFD25D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543050" y="5210175"/>
            <a:ext cx="3305175" cy="1771650"/>
          </a:xfrm>
          <a:prstGeom prst="rect">
            <a:avLst/>
          </a:prstGeom>
        </p:spPr>
      </p:pic>
      <p:pic>
        <p:nvPicPr>
          <p:cNvPr id="14" name="Image 6" descr="preencoded.png">
            <a:extLst>
              <a:ext uri="{FF2B5EF4-FFF2-40B4-BE49-F238E27FC236}">
                <a16:creationId xmlns:a16="http://schemas.microsoft.com/office/drawing/2014/main" id="{D026D4C0-F495-9F42-558D-9A43FCA3F2B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8096250" y="5419725"/>
            <a:ext cx="3695700" cy="1485900"/>
          </a:xfrm>
          <a:prstGeom prst="rect">
            <a:avLst/>
          </a:prstGeom>
        </p:spPr>
      </p:pic>
      <p:pic>
        <p:nvPicPr>
          <p:cNvPr id="15" name="Image 7" descr="preencoded.png">
            <a:extLst>
              <a:ext uri="{FF2B5EF4-FFF2-40B4-BE49-F238E27FC236}">
                <a16:creationId xmlns:a16="http://schemas.microsoft.com/office/drawing/2014/main" id="{93ACB8EC-6125-BF7C-1D26-F6013564B3B1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10537739" y="7348537"/>
            <a:ext cx="3943350" cy="942975"/>
          </a:xfrm>
          <a:prstGeom prst="rect">
            <a:avLst/>
          </a:prstGeom>
        </p:spPr>
      </p:pic>
      <p:pic>
        <p:nvPicPr>
          <p:cNvPr id="16" name="Image 8" descr="preencoded.png">
            <a:extLst>
              <a:ext uri="{FF2B5EF4-FFF2-40B4-BE49-F238E27FC236}">
                <a16:creationId xmlns:a16="http://schemas.microsoft.com/office/drawing/2014/main" id="{6C22D0D8-E96F-B8AC-EBF9-91CEC9D392DF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5438775" y="4914900"/>
            <a:ext cx="2038350" cy="2352675"/>
          </a:xfrm>
          <a:prstGeom prst="rect">
            <a:avLst/>
          </a:prstGeom>
        </p:spPr>
      </p:pic>
      <p:sp>
        <p:nvSpPr>
          <p:cNvPr id="17" name="Text 0">
            <a:extLst>
              <a:ext uri="{FF2B5EF4-FFF2-40B4-BE49-F238E27FC236}">
                <a16:creationId xmlns:a16="http://schemas.microsoft.com/office/drawing/2014/main" id="{2C94FEB6-6F90-6F41-C23B-5E26DA3C8329}"/>
              </a:ext>
            </a:extLst>
          </p:cNvPr>
          <p:cNvSpPr/>
          <p:nvPr/>
        </p:nvSpPr>
        <p:spPr>
          <a:xfrm>
            <a:off x="1524000" y="1000125"/>
            <a:ext cx="1011555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4200" kern="0" spc="375" dirty="0">
                <a:solidFill>
                  <a:schemeClr val="bg2"/>
                </a:solidFill>
                <a:latin typeface="+mj-lt"/>
                <a:ea typeface="Inter Black" pitchFamily="34" charset="-122"/>
                <a:cs typeface="Inter Black" pitchFamily="34" charset="-120"/>
              </a:rPr>
              <a:t>ПОЧЕМУ PYTHON?</a:t>
            </a:r>
            <a:endParaRPr lang="en-US" sz="4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4491B88E-F6BF-29B1-88D6-4963E12CB418}"/>
              </a:ext>
            </a:extLst>
          </p:cNvPr>
          <p:cNvSpPr/>
          <p:nvPr/>
        </p:nvSpPr>
        <p:spPr>
          <a:xfrm>
            <a:off x="2038350" y="2466975"/>
            <a:ext cx="10848975" cy="2343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spcAft>
                <a:spcPts val="2250"/>
              </a:spcAft>
              <a:buNone/>
            </a:pPr>
            <a:r>
              <a:rPr lang="en-US" sz="2700" dirty="0">
                <a:solidFill>
                  <a:schemeClr val="bg2"/>
                </a:solidFill>
                <a:ea typeface="Inter Regular" pitchFamily="34" charset="-122"/>
                <a:cs typeface="Inter Regular" pitchFamily="34" charset="-120"/>
              </a:rPr>
              <a:t>Простой</a:t>
            </a:r>
          </a:p>
          <a:p>
            <a:pPr>
              <a:lnSpc>
                <a:spcPts val="3300"/>
              </a:lnSpc>
              <a:spcAft>
                <a:spcPts val="2250"/>
              </a:spcAft>
            </a:pPr>
            <a:r>
              <a:rPr lang="en-US" sz="2700" dirty="0">
                <a:solidFill>
                  <a:schemeClr val="bg2"/>
                </a:solidFill>
                <a:ea typeface="Inter Regular" pitchFamily="34" charset="-122"/>
                <a:cs typeface="Inter Regular" pitchFamily="34" charset="-120"/>
              </a:rPr>
              <a:t>Множество готовых библиотек</a:t>
            </a:r>
            <a:endParaRPr lang="ru-RU" sz="2700" dirty="0">
              <a:solidFill>
                <a:schemeClr val="bg2"/>
              </a:solidFill>
              <a:ea typeface="Inter Regular" pitchFamily="34" charset="-122"/>
              <a:cs typeface="Inter Regular" pitchFamily="34" charset="-120"/>
            </a:endParaRPr>
          </a:p>
          <a:p>
            <a:pPr marL="0" indent="0" algn="l">
              <a:lnSpc>
                <a:spcPts val="3300"/>
              </a:lnSpc>
              <a:spcAft>
                <a:spcPts val="2250"/>
              </a:spcAft>
              <a:buNone/>
            </a:pPr>
            <a:r>
              <a:rPr lang="ru-RU" sz="2700" dirty="0">
                <a:solidFill>
                  <a:schemeClr val="bg2"/>
                </a:solidFill>
                <a:ea typeface="Inter Regular" pitchFamily="34" charset="-122"/>
                <a:cs typeface="Inter Regular" pitchFamily="34" charset="-120"/>
              </a:rPr>
              <a:t>Де-факто стандарт</a:t>
            </a:r>
          </a:p>
        </p:txBody>
      </p:sp>
      <p:pic>
        <p:nvPicPr>
          <p:cNvPr id="19" name="Image 4" descr="preencoded.png">
            <a:extLst>
              <a:ext uri="{FF2B5EF4-FFF2-40B4-BE49-F238E27FC236}">
                <a16:creationId xmlns:a16="http://schemas.microsoft.com/office/drawing/2014/main" id="{BD628744-9613-54E9-FCEA-9CF6768121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543050" y="3981450"/>
            <a:ext cx="228600" cy="228600"/>
          </a:xfrm>
          <a:prstGeom prst="rect">
            <a:avLst/>
          </a:prstGeom>
        </p:spPr>
      </p:pic>
      <p:pic>
        <p:nvPicPr>
          <p:cNvPr id="1028" name="Picture 4" descr="Pytorch логотип - Социальные медиа и логотипы Иконки">
            <a:extLst>
              <a:ext uri="{FF2B5EF4-FFF2-40B4-BE49-F238E27FC236}">
                <a16:creationId xmlns:a16="http://schemas.microsoft.com/office/drawing/2014/main" id="{462B9709-96CD-621C-ADF9-A88B69F7D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64" y="6919914"/>
            <a:ext cx="65024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86E10B29-F7BB-6303-A550-A162F2CBC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>
            <a:extLst>
              <a:ext uri="{FF2B5EF4-FFF2-40B4-BE49-F238E27FC236}">
                <a16:creationId xmlns:a16="http://schemas.microsoft.com/office/drawing/2014/main" id="{734AC01B-F890-BFDF-50A1-B3EA124895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8297527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>
            <a:extLst>
              <a:ext uri="{FF2B5EF4-FFF2-40B4-BE49-F238E27FC236}">
                <a16:creationId xmlns:a16="http://schemas.microsoft.com/office/drawing/2014/main" id="{7CA72E2C-4534-76FC-C161-3108B964B6A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97499" y="202778"/>
            <a:ext cx="1580340" cy="158034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 0">
            <a:extLst>
              <a:ext uri="{FF2B5EF4-FFF2-40B4-BE49-F238E27FC236}">
                <a16:creationId xmlns:a16="http://schemas.microsoft.com/office/drawing/2014/main" id="{1F1CDEE8-5BD5-7322-FB6F-346BCDABFDB1}"/>
              </a:ext>
            </a:extLst>
          </p:cNvPr>
          <p:cNvSpPr/>
          <p:nvPr/>
        </p:nvSpPr>
        <p:spPr>
          <a:xfrm>
            <a:off x="1524000" y="1000125"/>
            <a:ext cx="560070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ru-RU" sz="4200" kern="0" spc="375" dirty="0">
                <a:solidFill>
                  <a:srgbClr val="FFFFFF"/>
                </a:solidFill>
                <a:latin typeface="+mj-lt"/>
                <a:ea typeface="Inter Black" pitchFamily="34" charset="-122"/>
              </a:rPr>
              <a:t>ЗАПУСК </a:t>
            </a:r>
            <a:r>
              <a:rPr lang="en-US" sz="4200" kern="0" spc="375" dirty="0">
                <a:solidFill>
                  <a:srgbClr val="FFFFFF"/>
                </a:solidFill>
                <a:latin typeface="+mj-lt"/>
                <a:ea typeface="Inter Black" pitchFamily="34" charset="-122"/>
              </a:rPr>
              <a:t>JUPYTERLAB</a:t>
            </a:r>
            <a:endParaRPr lang="en-US" sz="4200" dirty="0">
              <a:latin typeface="+mj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86379A-9170-3AD7-65DC-BE212A8B8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877" y="1826667"/>
            <a:ext cx="10642245" cy="6633666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187A0DB4-5DAD-5F14-D345-08FD6D567DAA}"/>
              </a:ext>
            </a:extLst>
          </p:cNvPr>
          <p:cNvSpPr/>
          <p:nvPr/>
        </p:nvSpPr>
        <p:spPr>
          <a:xfrm>
            <a:off x="1410432" y="8981310"/>
            <a:ext cx="5827835" cy="7847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300"/>
              </a:lnSpc>
              <a:spcAft>
                <a:spcPts val="2250"/>
              </a:spcAft>
            </a:pPr>
            <a:r>
              <a:rPr lang="en-US" sz="4800" b="1" dirty="0">
                <a:solidFill>
                  <a:srgbClr val="EBECF4"/>
                </a:solidFill>
                <a:ea typeface="Inter Regular" pitchFamily="34" charset="-122"/>
              </a:rPr>
              <a:t>Command</a:t>
            </a:r>
            <a:r>
              <a:rPr lang="en-US" sz="4800" dirty="0">
                <a:solidFill>
                  <a:srgbClr val="EBECF4"/>
                </a:solidFill>
                <a:ea typeface="Inter Regular" pitchFamily="34" charset="-122"/>
              </a:rPr>
              <a:t>:  </a:t>
            </a:r>
            <a:r>
              <a:rPr lang="en-US" sz="4800" i="1" dirty="0">
                <a:solidFill>
                  <a:srgbClr val="EBECF4"/>
                </a:solidFill>
                <a:ea typeface="Inter Regular" pitchFamily="34" charset="-122"/>
              </a:rPr>
              <a:t>jupyter-lab</a:t>
            </a:r>
            <a:endParaRPr lang="en-US" sz="4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2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B86A8DAD-2142-B448-AE44-F9AAE9706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>
            <a:extLst>
              <a:ext uri="{FF2B5EF4-FFF2-40B4-BE49-F238E27FC236}">
                <a16:creationId xmlns:a16="http://schemas.microsoft.com/office/drawing/2014/main" id="{6B633930-5D46-550E-2D90-84F3EE30CB4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73927"/>
            <a:ext cx="18297527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>
            <a:extLst>
              <a:ext uri="{FF2B5EF4-FFF2-40B4-BE49-F238E27FC236}">
                <a16:creationId xmlns:a16="http://schemas.microsoft.com/office/drawing/2014/main" id="{66C6723D-94C0-19D8-BD86-D75CAA1809E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97499" y="202778"/>
            <a:ext cx="1580340" cy="158034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 0">
            <a:extLst>
              <a:ext uri="{FF2B5EF4-FFF2-40B4-BE49-F238E27FC236}">
                <a16:creationId xmlns:a16="http://schemas.microsoft.com/office/drawing/2014/main" id="{6ED0341C-AB0F-99FE-B2F6-E407AAB4E960}"/>
              </a:ext>
            </a:extLst>
          </p:cNvPr>
          <p:cNvSpPr/>
          <p:nvPr/>
        </p:nvSpPr>
        <p:spPr>
          <a:xfrm>
            <a:off x="1524000" y="1000125"/>
            <a:ext cx="762000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ru-RU" sz="4200" kern="0" spc="375" dirty="0">
                <a:solidFill>
                  <a:srgbClr val="FFFFFF"/>
                </a:solidFill>
                <a:latin typeface="+mj-lt"/>
                <a:ea typeface="Inter Black" pitchFamily="34" charset="-122"/>
              </a:rPr>
              <a:t>ИНТЕРФЕЙС </a:t>
            </a:r>
            <a:r>
              <a:rPr lang="en-US" sz="4200" kern="0" spc="375" dirty="0">
                <a:solidFill>
                  <a:srgbClr val="FFFFFF"/>
                </a:solidFill>
                <a:latin typeface="+mj-lt"/>
                <a:ea typeface="Inter Black" pitchFamily="34" charset="-122"/>
              </a:rPr>
              <a:t>JUPYTERLAB</a:t>
            </a:r>
            <a:endParaRPr lang="en-US" sz="4200" dirty="0">
              <a:latin typeface="+mj-lt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9546A60-114D-42FE-ACDF-89A923C1D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938" y="2141488"/>
            <a:ext cx="12575216" cy="7145387"/>
          </a:xfrm>
          <a:prstGeom prst="rect">
            <a:avLst/>
          </a:prstGeom>
        </p:spPr>
      </p:pic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35A6BC34-5BF5-EB06-C551-BA35CB9F7E97}"/>
              </a:ext>
            </a:extLst>
          </p:cNvPr>
          <p:cNvSpPr/>
          <p:nvPr/>
        </p:nvSpPr>
        <p:spPr>
          <a:xfrm>
            <a:off x="826871" y="2141488"/>
            <a:ext cx="2564781" cy="609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Браузер файлов</a:t>
            </a:r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73AA6B45-FB38-BB47-879D-EE592BAB2836}"/>
              </a:ext>
            </a:extLst>
          </p:cNvPr>
          <p:cNvSpPr/>
          <p:nvPr/>
        </p:nvSpPr>
        <p:spPr>
          <a:xfrm>
            <a:off x="826869" y="3911473"/>
            <a:ext cx="2564781" cy="609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Ноутбуки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D66F7C3E-E6AF-EC0A-A6FA-AA07FAE03829}"/>
              </a:ext>
            </a:extLst>
          </p:cNvPr>
          <p:cNvSpPr/>
          <p:nvPr/>
        </p:nvSpPr>
        <p:spPr>
          <a:xfrm>
            <a:off x="826869" y="6070727"/>
            <a:ext cx="2564781" cy="8653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Рабочее пространство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1BA6CE9-6C45-7CFE-A108-465027AA4C7E}"/>
              </a:ext>
            </a:extLst>
          </p:cNvPr>
          <p:cNvCxnSpPr>
            <a:stCxn id="3" idx="3"/>
          </p:cNvCxnSpPr>
          <p:nvPr/>
        </p:nvCxnSpPr>
        <p:spPr>
          <a:xfrm>
            <a:off x="3391652" y="2446288"/>
            <a:ext cx="1717286" cy="1539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3B9E8F1-7E57-083A-748D-F3516633DAA6}"/>
              </a:ext>
            </a:extLst>
          </p:cNvPr>
          <p:cNvCxnSpPr>
            <a:stCxn id="4" idx="3"/>
          </p:cNvCxnSpPr>
          <p:nvPr/>
        </p:nvCxnSpPr>
        <p:spPr>
          <a:xfrm flipV="1">
            <a:off x="3391650" y="3741566"/>
            <a:ext cx="1942350" cy="4747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8312547C-58E0-5C57-2B74-EFC2D24E0F69}"/>
              </a:ext>
            </a:extLst>
          </p:cNvPr>
          <p:cNvSpPr/>
          <p:nvPr/>
        </p:nvSpPr>
        <p:spPr>
          <a:xfrm>
            <a:off x="5334000" y="3210288"/>
            <a:ext cx="3232174" cy="964429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A512ADE7-3FB6-2019-F13D-9A508BE6E8D3}"/>
              </a:ext>
            </a:extLst>
          </p:cNvPr>
          <p:cNvSpPr/>
          <p:nvPr/>
        </p:nvSpPr>
        <p:spPr>
          <a:xfrm>
            <a:off x="8341112" y="1783118"/>
            <a:ext cx="9343042" cy="802995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25CD917-5106-D169-F8CF-17B360C66FB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91650" y="6503393"/>
            <a:ext cx="4949460" cy="9644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80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8297527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97499" y="202778"/>
            <a:ext cx="1580340" cy="1580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Image 3" descr="preencoded.png">
            <a:extLst>
              <a:ext uri="{FF2B5EF4-FFF2-40B4-BE49-F238E27FC236}">
                <a16:creationId xmlns:a16="http://schemas.microsoft.com/office/drawing/2014/main" id="{F15D0478-3F5C-A0A2-3F67-52D66D1370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543050" y="2571750"/>
            <a:ext cx="228600" cy="228600"/>
          </a:xfrm>
          <a:prstGeom prst="rect">
            <a:avLst/>
          </a:prstGeom>
        </p:spPr>
      </p:pic>
      <p:pic>
        <p:nvPicPr>
          <p:cNvPr id="29" name="Image 4" descr="preencoded.png">
            <a:extLst>
              <a:ext uri="{FF2B5EF4-FFF2-40B4-BE49-F238E27FC236}">
                <a16:creationId xmlns:a16="http://schemas.microsoft.com/office/drawing/2014/main" id="{3DFEB64B-BE4B-9669-7C94-05CC54804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543050" y="3276600"/>
            <a:ext cx="228600" cy="228600"/>
          </a:xfrm>
          <a:prstGeom prst="rect">
            <a:avLst/>
          </a:prstGeom>
        </p:spPr>
      </p:pic>
      <p:pic>
        <p:nvPicPr>
          <p:cNvPr id="30" name="Image 5" descr="preencoded.png">
            <a:extLst>
              <a:ext uri="{FF2B5EF4-FFF2-40B4-BE49-F238E27FC236}">
                <a16:creationId xmlns:a16="http://schemas.microsoft.com/office/drawing/2014/main" id="{77E0EB45-76EF-8508-094C-1873BE112A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543050" y="3981450"/>
            <a:ext cx="228600" cy="228600"/>
          </a:xfrm>
          <a:prstGeom prst="rect">
            <a:avLst/>
          </a:prstGeom>
        </p:spPr>
      </p:pic>
      <p:pic>
        <p:nvPicPr>
          <p:cNvPr id="31" name="Image 6" descr="preencoded.png">
            <a:extLst>
              <a:ext uri="{FF2B5EF4-FFF2-40B4-BE49-F238E27FC236}">
                <a16:creationId xmlns:a16="http://schemas.microsoft.com/office/drawing/2014/main" id="{1EC4A68E-660A-F434-7F4E-15FC15676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543050" y="4686300"/>
            <a:ext cx="228600" cy="228600"/>
          </a:xfrm>
          <a:prstGeom prst="rect">
            <a:avLst/>
          </a:prstGeom>
        </p:spPr>
      </p:pic>
      <p:pic>
        <p:nvPicPr>
          <p:cNvPr id="32" name="Image 7" descr="preencoded.png">
            <a:extLst>
              <a:ext uri="{FF2B5EF4-FFF2-40B4-BE49-F238E27FC236}">
                <a16:creationId xmlns:a16="http://schemas.microsoft.com/office/drawing/2014/main" id="{B37FB8A7-C04E-BE47-6706-6683F1EEA64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9601200" y="1276350"/>
            <a:ext cx="5600700" cy="7591425"/>
          </a:xfrm>
          <a:prstGeom prst="rect">
            <a:avLst/>
          </a:prstGeom>
        </p:spPr>
      </p:pic>
      <p:sp>
        <p:nvSpPr>
          <p:cNvPr id="33" name="Text 0">
            <a:extLst>
              <a:ext uri="{FF2B5EF4-FFF2-40B4-BE49-F238E27FC236}">
                <a16:creationId xmlns:a16="http://schemas.microsoft.com/office/drawing/2014/main" id="{7FA4FF78-3DC7-92DE-93D3-6BA4DBB7825B}"/>
              </a:ext>
            </a:extLst>
          </p:cNvPr>
          <p:cNvSpPr/>
          <p:nvPr/>
        </p:nvSpPr>
        <p:spPr>
          <a:xfrm>
            <a:off x="1524000" y="1000125"/>
            <a:ext cx="345948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4200" kern="0" spc="375" dirty="0">
                <a:solidFill>
                  <a:srgbClr val="FFFFFF"/>
                </a:solidFill>
                <a:latin typeface="+mj-lt"/>
                <a:ea typeface="Inter Black" pitchFamily="34" charset="-122"/>
                <a:cs typeface="Inter Black" pitchFamily="34" charset="-120"/>
              </a:rPr>
              <a:t>СОВЕТ</a:t>
            </a:r>
            <a:r>
              <a:rPr lang="ru-RU" sz="4200" kern="0" spc="375" dirty="0">
                <a:solidFill>
                  <a:srgbClr val="FFFFFF"/>
                </a:solidFill>
                <a:latin typeface="+mj-lt"/>
                <a:ea typeface="Inter Black" pitchFamily="34" charset="-122"/>
                <a:cs typeface="Inter Black" pitchFamily="34" charset="-120"/>
              </a:rPr>
              <a:t>Ы</a:t>
            </a:r>
            <a:endParaRPr lang="en-US" sz="4200" dirty="0">
              <a:latin typeface="+mj-lt"/>
            </a:endParaRPr>
          </a:p>
        </p:txBody>
      </p:sp>
      <p:sp>
        <p:nvSpPr>
          <p:cNvPr id="34" name="Text 1">
            <a:extLst>
              <a:ext uri="{FF2B5EF4-FFF2-40B4-BE49-F238E27FC236}">
                <a16:creationId xmlns:a16="http://schemas.microsoft.com/office/drawing/2014/main" id="{55489B08-6A4E-8C18-8E0A-5860F2A6E2AB}"/>
              </a:ext>
            </a:extLst>
          </p:cNvPr>
          <p:cNvSpPr/>
          <p:nvPr/>
        </p:nvSpPr>
        <p:spPr>
          <a:xfrm>
            <a:off x="2038350" y="2466975"/>
            <a:ext cx="7029450" cy="2533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spcAft>
                <a:spcPts val="2250"/>
              </a:spcAft>
              <a:buNone/>
            </a:pPr>
            <a:r>
              <a:rPr lang="en-US" sz="2700" dirty="0">
                <a:solidFill>
                  <a:srgbClr val="EBECF4"/>
                </a:solidFill>
                <a:ea typeface="Inter Regular" pitchFamily="34" charset="-122"/>
                <a:cs typeface="Inter Regular" pitchFamily="34" charset="-120"/>
              </a:rPr>
              <a:t>Интернет — ваш друг. Найдёте всё!
Помогайте друг другу!
На сайте библиотек есть примеры
На английском информации больше</a:t>
            </a:r>
            <a:endParaRPr lang="en-US" sz="2700" dirty="0"/>
          </a:p>
        </p:txBody>
      </p:sp>
      <p:sp>
        <p:nvSpPr>
          <p:cNvPr id="35" name="Text 2">
            <a:extLst>
              <a:ext uri="{FF2B5EF4-FFF2-40B4-BE49-F238E27FC236}">
                <a16:creationId xmlns:a16="http://schemas.microsoft.com/office/drawing/2014/main" id="{B9771200-4BBD-D8F3-E091-60DB43AADDE9}"/>
              </a:ext>
            </a:extLst>
          </p:cNvPr>
          <p:cNvSpPr/>
          <p:nvPr/>
        </p:nvSpPr>
        <p:spPr>
          <a:xfrm>
            <a:off x="11268075" y="1428750"/>
            <a:ext cx="3733800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650" kern="0" spc="150" dirty="0">
                <a:solidFill>
                  <a:srgbClr val="EBECF4"/>
                </a:solidFill>
                <a:latin typeface="Inter Extra Bold" pitchFamily="34" charset="0"/>
                <a:ea typeface="Inter Extra Bold" pitchFamily="34" charset="-122"/>
                <a:cs typeface="Inter Extra Bold" pitchFamily="34" charset="-120"/>
              </a:rPr>
              <a:t>НЕ ПОНИМАЕМ, КАК РЕШИТЬ ЗАДАНИЕ. ЧТО ДЕЛАЕМ?</a:t>
            </a:r>
            <a:endParaRPr lang="en-US" sz="1650" dirty="0"/>
          </a:p>
        </p:txBody>
      </p:sp>
      <p:sp>
        <p:nvSpPr>
          <p:cNvPr id="36" name="Text 3">
            <a:extLst>
              <a:ext uri="{FF2B5EF4-FFF2-40B4-BE49-F238E27FC236}">
                <a16:creationId xmlns:a16="http://schemas.microsoft.com/office/drawing/2014/main" id="{39E3CECC-6998-747C-9CB7-61B7B8F3C7A0}"/>
              </a:ext>
            </a:extLst>
          </p:cNvPr>
          <p:cNvSpPr/>
          <p:nvPr/>
        </p:nvSpPr>
        <p:spPr>
          <a:xfrm>
            <a:off x="9782175" y="4200525"/>
            <a:ext cx="1152525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200" kern="0" spc="150" dirty="0">
                <a:solidFill>
                  <a:srgbClr val="EBECF4"/>
                </a:solidFill>
                <a:latin typeface="Inter Extra Bold" pitchFamily="34" charset="0"/>
                <a:ea typeface="Inter Extra Bold" pitchFamily="34" charset="-122"/>
                <a:cs typeface="Inter Extra Bold" pitchFamily="34" charset="-120"/>
              </a:rPr>
              <a:t>ИЩЕМ В ИНТЕРНЕТЕ</a:t>
            </a:r>
            <a:endParaRPr lang="en-US" sz="1200" dirty="0"/>
          </a:p>
        </p:txBody>
      </p:sp>
      <p:sp>
        <p:nvSpPr>
          <p:cNvPr id="37" name="Text 4">
            <a:extLst>
              <a:ext uri="{FF2B5EF4-FFF2-40B4-BE49-F238E27FC236}">
                <a16:creationId xmlns:a16="http://schemas.microsoft.com/office/drawing/2014/main" id="{535748F1-383E-5064-4343-52DA4F030405}"/>
              </a:ext>
            </a:extLst>
          </p:cNvPr>
          <p:cNvSpPr/>
          <p:nvPr/>
        </p:nvSpPr>
        <p:spPr>
          <a:xfrm>
            <a:off x="11496675" y="4000500"/>
            <a:ext cx="13716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200" kern="0" spc="150" dirty="0">
                <a:solidFill>
                  <a:srgbClr val="EBECF4"/>
                </a:solidFill>
                <a:latin typeface="Inter Extra Bold" pitchFamily="34" charset="0"/>
                <a:ea typeface="Inter Extra Bold" pitchFamily="34" charset="-122"/>
                <a:cs typeface="Inter Extra Bold" pitchFamily="34" charset="-120"/>
              </a:rPr>
              <a:t>СОБЕРЁМСЯ ВМЕСТЕ И ВСЁ ОБСУДИМ</a:t>
            </a:r>
            <a:endParaRPr lang="en-US" sz="1200" dirty="0"/>
          </a:p>
        </p:txBody>
      </p:sp>
      <p:sp>
        <p:nvSpPr>
          <p:cNvPr id="38" name="Text 5">
            <a:extLst>
              <a:ext uri="{FF2B5EF4-FFF2-40B4-BE49-F238E27FC236}">
                <a16:creationId xmlns:a16="http://schemas.microsoft.com/office/drawing/2014/main" id="{EBA1030B-16FD-5D5D-3816-EE6EF0C7FEF9}"/>
              </a:ext>
            </a:extLst>
          </p:cNvPr>
          <p:cNvSpPr/>
          <p:nvPr/>
        </p:nvSpPr>
        <p:spPr>
          <a:xfrm>
            <a:off x="13249275" y="4495800"/>
            <a:ext cx="1152525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200" kern="0" spc="150" dirty="0">
                <a:solidFill>
                  <a:srgbClr val="EBECF4"/>
                </a:solidFill>
                <a:latin typeface="Inter Extra Bold" pitchFamily="34" charset="0"/>
                <a:ea typeface="Inter Extra Bold" pitchFamily="34" charset="-122"/>
                <a:cs typeface="Inter Extra Bold" pitchFamily="34" charset="-120"/>
              </a:rPr>
              <a:t>СПРОСИТЬ
В #PEDAGO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0"/>
            <a:ext cx="18297527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97501" y="202778"/>
            <a:ext cx="1580340" cy="1580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17D7D11B-2004-C634-C8E3-EB8B35A26B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001000" y="1009650"/>
            <a:ext cx="4657725" cy="3362325"/>
          </a:xfrm>
          <a:prstGeom prst="rect">
            <a:avLst/>
          </a:prstGeom>
        </p:spPr>
      </p:pic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A23F101F-AFDE-66D4-6EF9-FA54284656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001000" y="5410200"/>
            <a:ext cx="4657725" cy="3362325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DF6133B4-01C5-0A0B-AFAF-3214579A4E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105150" y="1009650"/>
            <a:ext cx="4657725" cy="3362325"/>
          </a:xfrm>
          <a:prstGeom prst="rect">
            <a:avLst/>
          </a:prstGeom>
        </p:spPr>
      </p:pic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B7A806E-7A09-BC1D-C658-E8D37740F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105150" y="5410200"/>
            <a:ext cx="4657725" cy="3362325"/>
          </a:xfrm>
          <a:prstGeom prst="rect">
            <a:avLst/>
          </a:prstGeom>
        </p:spPr>
      </p:pic>
      <p:pic>
        <p:nvPicPr>
          <p:cNvPr id="6" name="Image 7" descr="preencoded.png">
            <a:extLst>
              <a:ext uri="{FF2B5EF4-FFF2-40B4-BE49-F238E27FC236}">
                <a16:creationId xmlns:a16="http://schemas.microsoft.com/office/drawing/2014/main" id="{94DDFF7A-FBD5-6DD0-FA11-FAFF108D6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001000" y="1009650"/>
            <a:ext cx="4657725" cy="3295650"/>
          </a:xfrm>
          <a:prstGeom prst="rect">
            <a:avLst/>
          </a:prstGeom>
        </p:spPr>
      </p:pic>
      <p:pic>
        <p:nvPicPr>
          <p:cNvPr id="7" name="Image 8" descr="preencoded.png">
            <a:extLst>
              <a:ext uri="{FF2B5EF4-FFF2-40B4-BE49-F238E27FC236}">
                <a16:creationId xmlns:a16="http://schemas.microsoft.com/office/drawing/2014/main" id="{B324776C-A5A4-41A4-DAF7-B045CB83F1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001000" y="5429250"/>
            <a:ext cx="4657725" cy="3295650"/>
          </a:xfrm>
          <a:prstGeom prst="rect">
            <a:avLst/>
          </a:prstGeom>
        </p:spPr>
      </p:pic>
      <p:pic>
        <p:nvPicPr>
          <p:cNvPr id="8" name="Image 9" descr="preencoded.png">
            <a:extLst>
              <a:ext uri="{FF2B5EF4-FFF2-40B4-BE49-F238E27FC236}">
                <a16:creationId xmlns:a16="http://schemas.microsoft.com/office/drawing/2014/main" id="{CB8FE352-55D6-5138-0121-BAE59BF42B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3105150" y="1009650"/>
            <a:ext cx="4657725" cy="3295650"/>
          </a:xfrm>
          <a:prstGeom prst="rect">
            <a:avLst/>
          </a:prstGeom>
        </p:spPr>
      </p:pic>
      <p:pic>
        <p:nvPicPr>
          <p:cNvPr id="9" name="Image 10" descr="preencoded.png">
            <a:extLst>
              <a:ext uri="{FF2B5EF4-FFF2-40B4-BE49-F238E27FC236}">
                <a16:creationId xmlns:a16="http://schemas.microsoft.com/office/drawing/2014/main" id="{FB8678B0-83BD-3843-FB42-F639F1C92E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3105150" y="5429250"/>
            <a:ext cx="4657725" cy="3295650"/>
          </a:xfrm>
          <a:prstGeom prst="rect">
            <a:avLst/>
          </a:prstGeom>
        </p:spPr>
      </p:pic>
      <p:pic>
        <p:nvPicPr>
          <p:cNvPr id="10" name="Image 11" descr="preencoded.png">
            <a:extLst>
              <a:ext uri="{FF2B5EF4-FFF2-40B4-BE49-F238E27FC236}">
                <a16:creationId xmlns:a16="http://schemas.microsoft.com/office/drawing/2014/main" id="{4E038BD2-463B-C96D-C658-CDD97DCFB71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5697587" y="5787370"/>
            <a:ext cx="895499" cy="2396307"/>
          </a:xfrm>
          <a:prstGeom prst="rect">
            <a:avLst/>
          </a:prstGeom>
        </p:spPr>
      </p:pic>
      <p:pic>
        <p:nvPicPr>
          <p:cNvPr id="11" name="Image 12" descr="preencoded.png">
            <a:extLst>
              <a:ext uri="{FF2B5EF4-FFF2-40B4-BE49-F238E27FC236}">
                <a16:creationId xmlns:a16="http://schemas.microsoft.com/office/drawing/2014/main" id="{BD21E054-F322-357B-236A-E8C2E7E5C6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5043822" y="7259396"/>
            <a:ext cx="309823" cy="877098"/>
          </a:xfrm>
          <a:prstGeom prst="rect">
            <a:avLst/>
          </a:prstGeom>
        </p:spPr>
      </p:pic>
      <p:pic>
        <p:nvPicPr>
          <p:cNvPr id="12" name="Image 13" descr="preencoded.png">
            <a:extLst>
              <a:ext uri="{FF2B5EF4-FFF2-40B4-BE49-F238E27FC236}">
                <a16:creationId xmlns:a16="http://schemas.microsoft.com/office/drawing/2014/main" id="{E9DE538D-279E-81AE-4078-164D8BA74E2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6088707" y="5983221"/>
            <a:ext cx="274327" cy="512771"/>
          </a:xfrm>
          <a:prstGeom prst="rect">
            <a:avLst/>
          </a:prstGeom>
        </p:spPr>
      </p:pic>
      <p:pic>
        <p:nvPicPr>
          <p:cNvPr id="13" name="Image 14" descr="preencoded.png">
            <a:extLst>
              <a:ext uri="{FF2B5EF4-FFF2-40B4-BE49-F238E27FC236}">
                <a16:creationId xmlns:a16="http://schemas.microsoft.com/office/drawing/2014/main" id="{07A0EFE1-A1D2-0EDD-E3B0-4A748CDDAFD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3100388" y="5410198"/>
            <a:ext cx="3126730" cy="1885780"/>
          </a:xfrm>
          <a:prstGeom prst="rect">
            <a:avLst/>
          </a:prstGeom>
        </p:spPr>
      </p:pic>
      <p:pic>
        <p:nvPicPr>
          <p:cNvPr id="14" name="Image 15" descr="preencoded.png">
            <a:extLst>
              <a:ext uri="{FF2B5EF4-FFF2-40B4-BE49-F238E27FC236}">
                <a16:creationId xmlns:a16="http://schemas.microsoft.com/office/drawing/2014/main" id="{E29201D0-758D-9A20-C3C4-A646E87D0F0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5613499" y="5549503"/>
            <a:ext cx="401464" cy="712629"/>
          </a:xfrm>
          <a:prstGeom prst="rect">
            <a:avLst/>
          </a:prstGeom>
        </p:spPr>
      </p:pic>
      <p:pic>
        <p:nvPicPr>
          <p:cNvPr id="15" name="Image 16" descr="preencoded.png">
            <a:extLst>
              <a:ext uri="{FF2B5EF4-FFF2-40B4-BE49-F238E27FC236}">
                <a16:creationId xmlns:a16="http://schemas.microsoft.com/office/drawing/2014/main" id="{4E710655-05B2-C132-0BF0-1156BE4A408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5785098" y="5615799"/>
            <a:ext cx="341709" cy="689353"/>
          </a:xfrm>
          <a:prstGeom prst="rect">
            <a:avLst/>
          </a:prstGeom>
        </p:spPr>
      </p:pic>
      <p:pic>
        <p:nvPicPr>
          <p:cNvPr id="16" name="Image 17" descr="preencoded.png">
            <a:extLst>
              <a:ext uri="{FF2B5EF4-FFF2-40B4-BE49-F238E27FC236}">
                <a16:creationId xmlns:a16="http://schemas.microsoft.com/office/drawing/2014/main" id="{FAA04D1D-A7ED-8377-5C57-785B3790468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5894189" y="5955462"/>
            <a:ext cx="238869" cy="471132"/>
          </a:xfrm>
          <a:prstGeom prst="rect">
            <a:avLst/>
          </a:prstGeom>
        </p:spPr>
      </p:pic>
      <p:pic>
        <p:nvPicPr>
          <p:cNvPr id="17" name="Image 18" descr="preencoded.png">
            <a:extLst>
              <a:ext uri="{FF2B5EF4-FFF2-40B4-BE49-F238E27FC236}">
                <a16:creationId xmlns:a16="http://schemas.microsoft.com/office/drawing/2014/main" id="{8CDE5007-A486-5B52-6A85-2DDFC23674F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5936568" y="6854823"/>
            <a:ext cx="302121" cy="98482"/>
          </a:xfrm>
          <a:prstGeom prst="rect">
            <a:avLst/>
          </a:prstGeom>
        </p:spPr>
      </p:pic>
      <p:pic>
        <p:nvPicPr>
          <p:cNvPr id="18" name="Image 19" descr="preencoded.png">
            <a:extLst>
              <a:ext uri="{FF2B5EF4-FFF2-40B4-BE49-F238E27FC236}">
                <a16:creationId xmlns:a16="http://schemas.microsoft.com/office/drawing/2014/main" id="{77A543AE-9C6E-57AA-C55F-983D2C8ED55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9829800" y="7077087"/>
            <a:ext cx="718431" cy="761086"/>
          </a:xfrm>
          <a:prstGeom prst="rect">
            <a:avLst/>
          </a:prstGeom>
        </p:spPr>
      </p:pic>
      <p:pic>
        <p:nvPicPr>
          <p:cNvPr id="19" name="Image 20" descr="preencoded.png">
            <a:extLst>
              <a:ext uri="{FF2B5EF4-FFF2-40B4-BE49-F238E27FC236}">
                <a16:creationId xmlns:a16="http://schemas.microsoft.com/office/drawing/2014/main" id="{568615EF-2A78-880C-8E7D-94A308C9B14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0696687" y="7514990"/>
            <a:ext cx="160065" cy="285892"/>
          </a:xfrm>
          <a:prstGeom prst="rect">
            <a:avLst/>
          </a:prstGeom>
        </p:spPr>
      </p:pic>
      <p:pic>
        <p:nvPicPr>
          <p:cNvPr id="20" name="Image 21" descr="preencoded.png">
            <a:extLst>
              <a:ext uri="{FF2B5EF4-FFF2-40B4-BE49-F238E27FC236}">
                <a16:creationId xmlns:a16="http://schemas.microsoft.com/office/drawing/2014/main" id="{F7980643-1C1E-DB85-010B-9317DE9A43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rcRect/>
          <a:stretch/>
        </p:blipFill>
        <p:spPr>
          <a:xfrm>
            <a:off x="10153650" y="7667625"/>
            <a:ext cx="239762" cy="113291"/>
          </a:xfrm>
          <a:prstGeom prst="rect">
            <a:avLst/>
          </a:prstGeom>
        </p:spPr>
      </p:pic>
      <p:pic>
        <p:nvPicPr>
          <p:cNvPr id="21" name="Image 22" descr="preencoded.png">
            <a:extLst>
              <a:ext uri="{FF2B5EF4-FFF2-40B4-BE49-F238E27FC236}">
                <a16:creationId xmlns:a16="http://schemas.microsoft.com/office/drawing/2014/main" id="{2E281BA2-DE32-CCCF-7970-5593E9EE81D4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rcRect/>
          <a:stretch/>
        </p:blipFill>
        <p:spPr>
          <a:xfrm>
            <a:off x="10138804" y="7126995"/>
            <a:ext cx="167320" cy="583062"/>
          </a:xfrm>
          <a:prstGeom prst="rect">
            <a:avLst/>
          </a:prstGeom>
        </p:spPr>
      </p:pic>
      <p:pic>
        <p:nvPicPr>
          <p:cNvPr id="22" name="Image 23" descr="preencoded.png">
            <a:extLst>
              <a:ext uri="{FF2B5EF4-FFF2-40B4-BE49-F238E27FC236}">
                <a16:creationId xmlns:a16="http://schemas.microsoft.com/office/drawing/2014/main" id="{2324F19C-E290-94FF-1414-1276AB2D288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rcRect/>
          <a:stretch/>
        </p:blipFill>
        <p:spPr>
          <a:xfrm>
            <a:off x="10058512" y="7373606"/>
            <a:ext cx="160065" cy="382763"/>
          </a:xfrm>
          <a:prstGeom prst="rect">
            <a:avLst/>
          </a:prstGeom>
        </p:spPr>
      </p:pic>
      <p:pic>
        <p:nvPicPr>
          <p:cNvPr id="23" name="Image 24" descr="preencoded.png">
            <a:extLst>
              <a:ext uri="{FF2B5EF4-FFF2-40B4-BE49-F238E27FC236}">
                <a16:creationId xmlns:a16="http://schemas.microsoft.com/office/drawing/2014/main" id="{094789A5-1168-037F-F808-F129981F4B4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9923264" y="7472251"/>
            <a:ext cx="134689" cy="299156"/>
          </a:xfrm>
          <a:prstGeom prst="rect">
            <a:avLst/>
          </a:prstGeom>
        </p:spPr>
      </p:pic>
      <p:sp>
        <p:nvSpPr>
          <p:cNvPr id="24" name="Text 0">
            <a:extLst>
              <a:ext uri="{FF2B5EF4-FFF2-40B4-BE49-F238E27FC236}">
                <a16:creationId xmlns:a16="http://schemas.microsoft.com/office/drawing/2014/main" id="{3B6A17D6-308C-04E7-4783-66EA4F5793BA}"/>
              </a:ext>
            </a:extLst>
          </p:cNvPr>
          <p:cNvSpPr/>
          <p:nvPr/>
        </p:nvSpPr>
        <p:spPr>
          <a:xfrm>
            <a:off x="2809875" y="4533900"/>
            <a:ext cx="520065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300"/>
              </a:lnSpc>
              <a:spcAft>
                <a:spcPts val="2250"/>
              </a:spcAft>
              <a:buNone/>
            </a:pPr>
            <a:r>
              <a:rPr lang="en-US" sz="2400" b="1" dirty="0">
                <a:solidFill>
                  <a:srgbClr val="44EB99"/>
                </a:solidFill>
                <a:ea typeface="Inter Bold" pitchFamily="34" charset="-122"/>
                <a:cs typeface="Inter Bold" pitchFamily="34" charset="-120"/>
              </a:rPr>
              <a:t>МЫ НИЧЕГО НЕ ПОНИМАЕМ</a:t>
            </a:r>
            <a:endParaRPr lang="en-US" sz="2400" dirty="0"/>
          </a:p>
        </p:txBody>
      </p:sp>
      <p:sp>
        <p:nvSpPr>
          <p:cNvPr id="25" name="Text 1">
            <a:extLst>
              <a:ext uri="{FF2B5EF4-FFF2-40B4-BE49-F238E27FC236}">
                <a16:creationId xmlns:a16="http://schemas.microsoft.com/office/drawing/2014/main" id="{C1A5D475-0C48-3958-258B-097DBE9444EE}"/>
              </a:ext>
            </a:extLst>
          </p:cNvPr>
          <p:cNvSpPr/>
          <p:nvPr/>
        </p:nvSpPr>
        <p:spPr>
          <a:xfrm>
            <a:off x="2847975" y="8953500"/>
            <a:ext cx="5133975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300"/>
              </a:lnSpc>
              <a:spcAft>
                <a:spcPts val="2250"/>
              </a:spcAft>
              <a:buNone/>
            </a:pPr>
            <a:r>
              <a:rPr lang="en-US" sz="2400" b="1" dirty="0">
                <a:solidFill>
                  <a:srgbClr val="44EB99"/>
                </a:solidFill>
                <a:ea typeface="Inter Bold" pitchFamily="34" charset="-122"/>
                <a:cs typeface="Inter Bold" pitchFamily="34" charset="-120"/>
              </a:rPr>
              <a:t>У ВАС ВСЕ ПОЛУЧИТСЯ! УДАЧИ!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5900</TotalTime>
  <Words>141</Words>
  <Application>Microsoft Macintosh PowerPoint</Application>
  <PresentationFormat>Произвольный</PresentationFormat>
  <Paragraphs>33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Inter Bold</vt:lpstr>
      <vt:lpstr>Inter Extra Bold</vt:lpstr>
      <vt:lpstr>Inter Regular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Марк Хуббатулин</cp:lastModifiedBy>
  <cp:revision>26</cp:revision>
  <dcterms:created xsi:type="dcterms:W3CDTF">2023-05-29T09:08:41Z</dcterms:created>
  <dcterms:modified xsi:type="dcterms:W3CDTF">2024-04-02T11:12:20Z</dcterms:modified>
</cp:coreProperties>
</file>