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5564" b="63159"/>
          <a:stretch/>
        </p:blipFill>
        <p:spPr>
          <a:xfrm>
            <a:off x="0" y="0"/>
            <a:ext cx="5738842" cy="16773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4" t="48675" r="42088" b="10059"/>
          <a:stretch/>
        </p:blipFill>
        <p:spPr bwMode="auto">
          <a:xfrm>
            <a:off x="1803556" y="1992399"/>
            <a:ext cx="2451490" cy="209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2023-04-10T03:15:58Z</dcterms:modified>
  <cp:category/>
</cp:coreProperties>
</file>