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1012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t="19960" r="1779" b="55150"/>
          <a:stretch/>
        </p:blipFill>
        <p:spPr>
          <a:xfrm>
            <a:off x="370248" y="1509040"/>
            <a:ext cx="5407421" cy="10265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2023-02-20T17:08:21Z</dcterms:modified>
  <cp:category/>
</cp:coreProperties>
</file>