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012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t="1" b="4659"/>
          <a:stretch/>
        </p:blipFill>
        <p:spPr>
          <a:xfrm>
            <a:off x="0" y="0"/>
            <a:ext cx="6076950" cy="42466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837"/>
          <a:stretch/>
        </p:blipFill>
        <p:spPr>
          <a:xfrm>
            <a:off x="0" y="0"/>
            <a:ext cx="6076950" cy="4196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10178"/>
          <a:stretch/>
        </p:blipFill>
        <p:spPr>
          <a:xfrm>
            <a:off x="0" y="0"/>
            <a:ext cx="6076950" cy="40895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-898" b="16955"/>
          <a:stretch/>
        </p:blipFill>
        <p:spPr>
          <a:xfrm>
            <a:off x="-1" y="0"/>
            <a:ext cx="6131529" cy="3781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5619"/>
          <a:stretch/>
        </p:blipFill>
        <p:spPr>
          <a:xfrm>
            <a:off x="0" y="0"/>
            <a:ext cx="6076950" cy="42971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358"/>
          <a:stretch/>
        </p:blipFill>
        <p:spPr>
          <a:xfrm>
            <a:off x="0" y="0"/>
            <a:ext cx="6076950" cy="4263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-1" r="764" b="7221"/>
          <a:stretch/>
        </p:blipFill>
        <p:spPr>
          <a:xfrm>
            <a:off x="0" y="0"/>
            <a:ext cx="6030552" cy="42241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9069"/>
          <a:stretch/>
        </p:blipFill>
        <p:spPr>
          <a:xfrm>
            <a:off x="0" y="0"/>
            <a:ext cx="6076950" cy="41400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358"/>
          <a:stretch/>
        </p:blipFill>
        <p:spPr>
          <a:xfrm>
            <a:off x="0" y="0"/>
            <a:ext cx="6076950" cy="42634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-1" r="764" b="7713"/>
          <a:stretch/>
        </p:blipFill>
        <p:spPr>
          <a:xfrm>
            <a:off x="0" y="0"/>
            <a:ext cx="6030552" cy="42017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-1" r="-990" b="10055"/>
          <a:stretch/>
        </p:blipFill>
        <p:spPr>
          <a:xfrm>
            <a:off x="-1" y="0"/>
            <a:ext cx="6137139" cy="4095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1133" b="5619"/>
          <a:stretch/>
        </p:blipFill>
        <p:spPr>
          <a:xfrm>
            <a:off x="0" y="0"/>
            <a:ext cx="6008113" cy="42971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9192"/>
          <a:stretch/>
        </p:blipFill>
        <p:spPr>
          <a:xfrm>
            <a:off x="0" y="0"/>
            <a:ext cx="6076950" cy="41344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t="4313" b="5126"/>
          <a:stretch/>
        </p:blipFill>
        <p:spPr>
          <a:xfrm>
            <a:off x="0" y="196343"/>
            <a:ext cx="6076950" cy="41232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5003"/>
          <a:stretch/>
        </p:blipFill>
        <p:spPr>
          <a:xfrm>
            <a:off x="0" y="0"/>
            <a:ext cx="6076950" cy="43251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9192"/>
          <a:stretch/>
        </p:blipFill>
        <p:spPr>
          <a:xfrm>
            <a:off x="0" y="0"/>
            <a:ext cx="6076950" cy="41344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344"/>
          <a:stretch/>
        </p:blipFill>
        <p:spPr>
          <a:xfrm>
            <a:off x="0" y="0"/>
            <a:ext cx="6076950" cy="42185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10794"/>
          <a:stretch/>
        </p:blipFill>
        <p:spPr>
          <a:xfrm>
            <a:off x="0" y="0"/>
            <a:ext cx="6076950" cy="406150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10178"/>
          <a:stretch/>
        </p:blipFill>
        <p:spPr>
          <a:xfrm>
            <a:off x="0" y="0"/>
            <a:ext cx="6076950" cy="40895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8453"/>
          <a:stretch/>
        </p:blipFill>
        <p:spPr>
          <a:xfrm>
            <a:off x="0" y="0"/>
            <a:ext cx="6076950" cy="416809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1" r="-806" b="8822"/>
          <a:stretch/>
        </p:blipFill>
        <p:spPr>
          <a:xfrm>
            <a:off x="-1" y="0"/>
            <a:ext cx="6125919" cy="41512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9069"/>
          <a:stretch/>
        </p:blipFill>
        <p:spPr>
          <a:xfrm>
            <a:off x="0" y="0"/>
            <a:ext cx="6076950" cy="4140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-4489" b="9016"/>
          <a:stretch/>
        </p:blipFill>
        <p:spPr>
          <a:xfrm>
            <a:off x="-1" y="0"/>
            <a:ext cx="6019333" cy="39268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481"/>
          <a:stretch/>
        </p:blipFill>
        <p:spPr>
          <a:xfrm>
            <a:off x="0" y="0"/>
            <a:ext cx="6076950" cy="4257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5742"/>
          <a:stretch/>
        </p:blipFill>
        <p:spPr>
          <a:xfrm>
            <a:off x="0" y="0"/>
            <a:ext cx="6076950" cy="42915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8576"/>
          <a:stretch/>
        </p:blipFill>
        <p:spPr>
          <a:xfrm>
            <a:off x="0" y="0"/>
            <a:ext cx="6076950" cy="41624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8946"/>
          <a:stretch/>
        </p:blipFill>
        <p:spPr>
          <a:xfrm>
            <a:off x="0" y="0"/>
            <a:ext cx="6076950" cy="41456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-713" b="5989"/>
          <a:stretch/>
        </p:blipFill>
        <p:spPr>
          <a:xfrm>
            <a:off x="-1" y="0"/>
            <a:ext cx="6120309" cy="4280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-1" r="764" b="6235"/>
          <a:stretch/>
        </p:blipFill>
        <p:spPr>
          <a:xfrm>
            <a:off x="0" y="0"/>
            <a:ext cx="6030552" cy="4269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10301"/>
          <a:stretch/>
        </p:blipFill>
        <p:spPr>
          <a:xfrm>
            <a:off x="0" y="0"/>
            <a:ext cx="6076950" cy="40839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2023-04-25T17:54:37Z</dcterms:modified>
  <cp:category/>
</cp:coreProperties>
</file>