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01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35725" t="29078" r="4732" b="37285"/>
          <a:stretch/>
        </p:blipFill>
        <p:spPr>
          <a:xfrm>
            <a:off x="880741" y="1323917"/>
            <a:ext cx="3618332" cy="153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955"/>
          <a:stretch/>
        </p:blipFill>
        <p:spPr bwMode="auto">
          <a:xfrm rot="16200000">
            <a:off x="4453263" y="2929260"/>
            <a:ext cx="1944386" cy="130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955"/>
          <a:stretch/>
        </p:blipFill>
        <p:spPr bwMode="auto">
          <a:xfrm rot="16200000">
            <a:off x="4453263" y="2929260"/>
            <a:ext cx="1944386" cy="130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955"/>
          <a:stretch/>
        </p:blipFill>
        <p:spPr bwMode="auto">
          <a:xfrm rot="16200000">
            <a:off x="4453263" y="2929260"/>
            <a:ext cx="1944386" cy="130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955"/>
          <a:stretch/>
        </p:blipFill>
        <p:spPr bwMode="auto">
          <a:xfrm rot="16200000">
            <a:off x="4453263" y="2929260"/>
            <a:ext cx="1944386" cy="130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955"/>
          <a:stretch/>
        </p:blipFill>
        <p:spPr bwMode="auto">
          <a:xfrm rot="16200000">
            <a:off x="4921953" y="3319412"/>
            <a:ext cx="1248768" cy="83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9" t="25741" r="33629" b="64313"/>
          <a:stretch/>
        </p:blipFill>
        <p:spPr bwMode="auto">
          <a:xfrm rot="16200000">
            <a:off x="-79090" y="2265810"/>
            <a:ext cx="2587237" cy="186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955"/>
          <a:stretch/>
        </p:blipFill>
        <p:spPr bwMode="auto">
          <a:xfrm rot="16200000">
            <a:off x="4397339" y="2783582"/>
            <a:ext cx="2011352" cy="13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4800" t="32158" r="22180"/>
          <a:stretch/>
        </p:blipFill>
        <p:spPr>
          <a:xfrm>
            <a:off x="213173" y="524675"/>
            <a:ext cx="5480791" cy="381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21626" b="14644"/>
          <a:stretch/>
        </p:blipFill>
        <p:spPr>
          <a:xfrm>
            <a:off x="476834" y="286101"/>
            <a:ext cx="4762734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8782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068"/>
          <a:stretch/>
        </p:blipFill>
        <p:spPr bwMode="auto">
          <a:xfrm rot="16200000">
            <a:off x="-36398" y="2143601"/>
            <a:ext cx="2406479" cy="197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068"/>
          <a:stretch/>
        </p:blipFill>
        <p:spPr bwMode="auto">
          <a:xfrm rot="16200000">
            <a:off x="4902907" y="3015117"/>
            <a:ext cx="1309810" cy="85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068"/>
          <a:stretch/>
        </p:blipFill>
        <p:spPr bwMode="auto">
          <a:xfrm rot="16200000">
            <a:off x="4472227" y="2882244"/>
            <a:ext cx="1805477" cy="140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068"/>
          <a:stretch/>
        </p:blipFill>
        <p:spPr bwMode="auto">
          <a:xfrm rot="16200000">
            <a:off x="4472227" y="2882244"/>
            <a:ext cx="1805477" cy="140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068"/>
          <a:stretch/>
        </p:blipFill>
        <p:spPr bwMode="auto">
          <a:xfrm rot="16200000">
            <a:off x="4472227" y="2882244"/>
            <a:ext cx="1805477" cy="140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068"/>
          <a:stretch/>
        </p:blipFill>
        <p:spPr bwMode="auto">
          <a:xfrm rot="16200000">
            <a:off x="4472227" y="2882243"/>
            <a:ext cx="1805478" cy="140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5741" r="33629" b="63955"/>
          <a:stretch/>
        </p:blipFill>
        <p:spPr bwMode="auto">
          <a:xfrm rot="16200000">
            <a:off x="4453263" y="2929260"/>
            <a:ext cx="1944386" cy="130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5</cp:revision>
  <dcterms:created xsi:type="dcterms:W3CDTF">2013-01-27T09:14:16Z</dcterms:created>
  <dcterms:modified xsi:type="dcterms:W3CDTF">2023-04-10T04:32:37Z</dcterms:modified>
  <cp:category/>
</cp:coreProperties>
</file>