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4552950" cx="607695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35" roundtripDataSignature="AMtx7mjV7VpculsyCIfmnCgWSKhXkfghT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customschemas.google.com/relationships/presentationmetadata" Target="metadata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1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3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40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4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4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4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1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41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4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4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4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3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3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3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4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34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3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5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35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35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35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3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8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8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38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3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9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9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39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3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3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3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3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3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8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9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4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8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0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6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7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6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3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9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>
              <a:solidFill>
                <a:srgbClr val="888888"/>
              </a:solidFill>
            </a:endParaRPr>
          </a:p>
        </p:txBody>
      </p:sp>
      <p:pic>
        <p:nvPicPr>
          <p:cNvPr descr="image.jpg" id="86" name="Google Shape;8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6076950" cy="455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0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0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>
              <a:solidFill>
                <a:srgbClr val="888888"/>
              </a:solidFill>
            </a:endParaRPr>
          </a:p>
        </p:txBody>
      </p:sp>
      <p:pic>
        <p:nvPicPr>
          <p:cNvPr descr="image.jpg" id="149" name="Google Shape;149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6076950" cy="455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1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1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>
              <a:solidFill>
                <a:srgbClr val="888888"/>
              </a:solidFill>
            </a:endParaRPr>
          </a:p>
        </p:txBody>
      </p:sp>
      <p:pic>
        <p:nvPicPr>
          <p:cNvPr descr="image.jpg" id="156" name="Google Shape;156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6076950" cy="455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>
              <a:solidFill>
                <a:srgbClr val="888888"/>
              </a:solidFill>
            </a:endParaRPr>
          </a:p>
        </p:txBody>
      </p:sp>
      <p:pic>
        <p:nvPicPr>
          <p:cNvPr descr="image.jpg" id="163" name="Google Shape;163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6076950" cy="455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>
              <a:solidFill>
                <a:srgbClr val="888888"/>
              </a:solidFill>
            </a:endParaRPr>
          </a:p>
        </p:txBody>
      </p:sp>
      <p:pic>
        <p:nvPicPr>
          <p:cNvPr descr="image.jpg" id="170" name="Google Shape;17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6076950" cy="455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4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1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>
              <a:solidFill>
                <a:srgbClr val="888888"/>
              </a:solidFill>
            </a:endParaRPr>
          </a:p>
        </p:txBody>
      </p:sp>
      <p:pic>
        <p:nvPicPr>
          <p:cNvPr descr="image.jpg" id="177" name="Google Shape;17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6076950" cy="455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5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15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>
              <a:solidFill>
                <a:srgbClr val="888888"/>
              </a:solidFill>
            </a:endParaRPr>
          </a:p>
        </p:txBody>
      </p:sp>
      <p:pic>
        <p:nvPicPr>
          <p:cNvPr descr="image.jpg" id="184" name="Google Shape;18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6076950" cy="455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6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16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>
              <a:solidFill>
                <a:srgbClr val="888888"/>
              </a:solidFill>
            </a:endParaRPr>
          </a:p>
        </p:txBody>
      </p:sp>
      <p:pic>
        <p:nvPicPr>
          <p:cNvPr descr="image.jpg" id="191" name="Google Shape;19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6076950" cy="455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7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17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>
              <a:solidFill>
                <a:srgbClr val="888888"/>
              </a:solidFill>
            </a:endParaRPr>
          </a:p>
        </p:txBody>
      </p:sp>
      <p:pic>
        <p:nvPicPr>
          <p:cNvPr descr="image.jpg" id="198" name="Google Shape;19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6076950" cy="455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8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18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>
              <a:solidFill>
                <a:srgbClr val="888888"/>
              </a:solidFill>
            </a:endParaRPr>
          </a:p>
        </p:txBody>
      </p:sp>
      <p:pic>
        <p:nvPicPr>
          <p:cNvPr descr="image.jpg" id="205" name="Google Shape;20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6076950" cy="455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19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>
              <a:solidFill>
                <a:srgbClr val="888888"/>
              </a:solidFill>
            </a:endParaRPr>
          </a:p>
        </p:txBody>
      </p:sp>
      <p:pic>
        <p:nvPicPr>
          <p:cNvPr descr="image.jpg" id="212" name="Google Shape;21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6076950" cy="455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>
              <a:solidFill>
                <a:srgbClr val="888888"/>
              </a:solidFill>
            </a:endParaRPr>
          </a:p>
        </p:txBody>
      </p:sp>
      <p:pic>
        <p:nvPicPr>
          <p:cNvPr descr="image.jpg" id="93" name="Google Shape;9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76200"/>
            <a:ext cx="6076950" cy="455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0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20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>
              <a:solidFill>
                <a:srgbClr val="888888"/>
              </a:solidFill>
            </a:endParaRPr>
          </a:p>
        </p:txBody>
      </p:sp>
      <p:pic>
        <p:nvPicPr>
          <p:cNvPr descr="image.jpg" id="219" name="Google Shape;21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6076950" cy="455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1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2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>
              <a:solidFill>
                <a:srgbClr val="888888"/>
              </a:solidFill>
            </a:endParaRPr>
          </a:p>
        </p:txBody>
      </p:sp>
      <p:pic>
        <p:nvPicPr>
          <p:cNvPr descr="image.jpg" id="226" name="Google Shape;226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6076950" cy="455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2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>
              <a:solidFill>
                <a:srgbClr val="888888"/>
              </a:solidFill>
            </a:endParaRPr>
          </a:p>
        </p:txBody>
      </p:sp>
      <p:pic>
        <p:nvPicPr>
          <p:cNvPr descr="image.jpg" id="233" name="Google Shape;233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6076950" cy="455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2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>
              <a:solidFill>
                <a:srgbClr val="888888"/>
              </a:solidFill>
            </a:endParaRPr>
          </a:p>
        </p:txBody>
      </p:sp>
      <p:pic>
        <p:nvPicPr>
          <p:cNvPr descr="image.jpg" id="240" name="Google Shape;240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6076950" cy="455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4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2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>
              <a:solidFill>
                <a:srgbClr val="888888"/>
              </a:solidFill>
            </a:endParaRPr>
          </a:p>
        </p:txBody>
      </p:sp>
      <p:pic>
        <p:nvPicPr>
          <p:cNvPr descr="image.jpg" id="247" name="Google Shape;247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6076950" cy="455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5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25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>
              <a:solidFill>
                <a:srgbClr val="888888"/>
              </a:solidFill>
            </a:endParaRPr>
          </a:p>
        </p:txBody>
      </p:sp>
      <p:pic>
        <p:nvPicPr>
          <p:cNvPr descr="image.jpg" id="254" name="Google Shape;254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6076950" cy="455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6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26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>
              <a:solidFill>
                <a:srgbClr val="888888"/>
              </a:solidFill>
            </a:endParaRPr>
          </a:p>
        </p:txBody>
      </p:sp>
      <p:pic>
        <p:nvPicPr>
          <p:cNvPr descr="image.jpg" id="261" name="Google Shape;261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6076950" cy="455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7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27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>
              <a:solidFill>
                <a:srgbClr val="888888"/>
              </a:solidFill>
            </a:endParaRPr>
          </a:p>
        </p:txBody>
      </p:sp>
      <p:pic>
        <p:nvPicPr>
          <p:cNvPr descr="image.jpg" id="268" name="Google Shape;268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6076950" cy="455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8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28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>
              <a:solidFill>
                <a:srgbClr val="888888"/>
              </a:solidFill>
            </a:endParaRPr>
          </a:p>
        </p:txBody>
      </p:sp>
      <p:pic>
        <p:nvPicPr>
          <p:cNvPr descr="image.jpg" id="275" name="Google Shape;275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6076950" cy="455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9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29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>
              <a:solidFill>
                <a:srgbClr val="888888"/>
              </a:solidFill>
            </a:endParaRPr>
          </a:p>
        </p:txBody>
      </p:sp>
      <p:pic>
        <p:nvPicPr>
          <p:cNvPr descr="image.jpg" id="282" name="Google Shape;282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6076950" cy="455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>
              <a:solidFill>
                <a:srgbClr val="888888"/>
              </a:solidFill>
            </a:endParaRPr>
          </a:p>
        </p:txBody>
      </p:sp>
      <p:pic>
        <p:nvPicPr>
          <p:cNvPr descr="image.jpg" id="100" name="Google Shape;10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6076950" cy="455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>
              <a:solidFill>
                <a:srgbClr val="888888"/>
              </a:solidFill>
            </a:endParaRPr>
          </a:p>
        </p:txBody>
      </p:sp>
      <p:pic>
        <p:nvPicPr>
          <p:cNvPr descr="image.jpg" id="107" name="Google Shape;107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6076950" cy="455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5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>
              <a:solidFill>
                <a:srgbClr val="888888"/>
              </a:solidFill>
            </a:endParaRPr>
          </a:p>
        </p:txBody>
      </p:sp>
      <p:pic>
        <p:nvPicPr>
          <p:cNvPr descr="image.jpg" id="114" name="Google Shape;11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6076950" cy="455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6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>
              <a:solidFill>
                <a:srgbClr val="888888"/>
              </a:solidFill>
            </a:endParaRPr>
          </a:p>
        </p:txBody>
      </p:sp>
      <p:pic>
        <p:nvPicPr>
          <p:cNvPr descr="image.jpg" id="121" name="Google Shape;12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6076950" cy="455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7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>
              <a:solidFill>
                <a:srgbClr val="888888"/>
              </a:solidFill>
            </a:endParaRPr>
          </a:p>
        </p:txBody>
      </p:sp>
      <p:pic>
        <p:nvPicPr>
          <p:cNvPr descr="image.jpg" id="128" name="Google Shape;12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6076950" cy="455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8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>
              <a:solidFill>
                <a:srgbClr val="888888"/>
              </a:solidFill>
            </a:endParaRPr>
          </a:p>
        </p:txBody>
      </p:sp>
      <p:pic>
        <p:nvPicPr>
          <p:cNvPr descr="image.jpg" id="135" name="Google Shape;13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6076950" cy="455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9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9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>
              <a:solidFill>
                <a:srgbClr val="888888"/>
              </a:solidFill>
            </a:endParaRPr>
          </a:p>
        </p:txBody>
      </p:sp>
      <p:pic>
        <p:nvPicPr>
          <p:cNvPr descr="image.jpg" id="142" name="Google Shape;142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6076950" cy="455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</cp:coreProperties>
</file>