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3" d="100"/>
          <a:sy n="113" d="100"/>
        </p:scale>
        <p:origin x="-1012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Custom</PresentationFormat>
  <Paragraphs>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2023-02-09T15:46:11Z</dcterms:modified>
  <cp:category/>
</cp:coreProperties>
</file>