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076950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87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4587" b="43314"/>
          <a:stretch/>
        </p:blipFill>
        <p:spPr>
          <a:xfrm>
            <a:off x="278727" y="776975"/>
            <a:ext cx="5798223" cy="19383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5021" b="8029"/>
          <a:stretch/>
        </p:blipFill>
        <p:spPr>
          <a:xfrm>
            <a:off x="0" y="1"/>
            <a:ext cx="5771820" cy="31449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7282" b="6484"/>
          <a:stretch/>
        </p:blipFill>
        <p:spPr>
          <a:xfrm>
            <a:off x="0" y="0"/>
            <a:ext cx="5634395" cy="31977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5282" b="9884"/>
          <a:stretch/>
        </p:blipFill>
        <p:spPr>
          <a:xfrm>
            <a:off x="0" y="0"/>
            <a:ext cx="5755963" cy="3081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6935" b="9266"/>
          <a:stretch/>
        </p:blipFill>
        <p:spPr>
          <a:xfrm>
            <a:off x="63426" y="95140"/>
            <a:ext cx="5655538" cy="31026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8065" b="17613"/>
          <a:stretch/>
        </p:blipFill>
        <p:spPr>
          <a:xfrm>
            <a:off x="396416" y="105712"/>
            <a:ext cx="5586825" cy="28171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8065" b="12049"/>
          <a:stretch/>
        </p:blipFill>
        <p:spPr>
          <a:xfrm>
            <a:off x="0" y="0"/>
            <a:ext cx="6058123" cy="32611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9283" b="9730"/>
          <a:stretch/>
        </p:blipFill>
        <p:spPr>
          <a:xfrm>
            <a:off x="0" y="0"/>
            <a:ext cx="5819390" cy="32584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6760" b="6947"/>
          <a:stretch/>
        </p:blipFill>
        <p:spPr>
          <a:xfrm>
            <a:off x="-1" y="0"/>
            <a:ext cx="5666109" cy="31819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1542" b="6638"/>
          <a:stretch/>
        </p:blipFill>
        <p:spPr>
          <a:xfrm>
            <a:off x="0" y="1"/>
            <a:ext cx="5983242" cy="31924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3542" b="6484"/>
          <a:stretch/>
        </p:blipFill>
        <p:spPr>
          <a:xfrm>
            <a:off x="0" y="0"/>
            <a:ext cx="5861674" cy="31977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r="3804" b="7566"/>
          <a:stretch/>
        </p:blipFill>
        <p:spPr>
          <a:xfrm>
            <a:off x="0" y="1"/>
            <a:ext cx="5845817" cy="31607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2023-04-27T04:29:00Z</dcterms:modified>
  <cp:category/>
</cp:coreProperties>
</file>