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D73F9-27B5-419E-AB4C-B4DA9906E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8771AE-52FA-4522-A33D-7A2734B8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8B659-6257-42B7-B76B-082D38C1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04A5D-9A4C-4E2E-A71A-FB895F7F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F3794-A469-4E94-B34B-C935B739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1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1A492-0C8E-4572-8DEF-B6C4DAA1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A4CD2A-F022-4AA2-8A1C-0F95F2018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22976C-4E03-4D41-B9DE-EEE8182B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79FD25-2567-48B7-ABA2-38671F3C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EA292-1207-4465-A462-BDB609CB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8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B56005-8251-4A6D-BE4B-6AEDC5EB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7BC76-8B44-4612-A69C-A8032DEB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9F02CE-B17D-4798-B484-2593EDA7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49AB0-CDE3-47F6-A00C-507B1FA5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C146DA-FA85-4A34-A880-6817A351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7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FBBD7-714C-41C2-9566-FA9E5164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B311-C239-4C84-8685-7D4F83A6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444AF-F4A8-47A6-915B-BA227320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7C4FA-4C04-4B78-B271-55D45080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34CC4C-18E8-4D19-A234-EB6AC060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47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0185F-602E-421A-91BE-61692AD5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5CC04A-7724-4CEC-B386-6B1488D3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81C1D-C55C-4632-A866-9F17D90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3B8E4E-826D-451A-90C3-BAC4B668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A35D3-A2E0-47E5-AF5F-D9614CE3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70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B42B6-F1A1-4758-ADBD-A907E76A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FB0FE-0909-427A-9EE1-15864DEC0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BE9CDC-9C24-42A0-8CE5-75F9BFC0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2D6541-F188-4580-8BA2-1B68374C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5EF4D6-489D-45A9-A311-C3AD64B3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D0D17F-7002-44AB-82CD-1681944D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3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49310-341A-4235-AA3B-55F8FC1B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63CE3-FF75-41DF-A1D0-2FA094F6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66BD81-D2B8-48A4-A909-4C38B221B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97C46E-7930-4E68-8464-73C329ED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29C09B-455E-4536-887F-A2762431D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C2048A-4C11-4F83-A1EC-A52852B0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C3D900-B3CF-4CD0-8322-FDF746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9B78B0-635C-4CAD-80BE-126B8FEC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5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73E29-3348-407B-919A-2F2EA5AA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3AABF5-2265-4D1B-91ED-B8772F4E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0FF446-5AD0-42B7-95E2-DCA3A621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D411F4-9CB1-4250-B1B7-CE030906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7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5367DE-66BE-4BF6-A344-54A6F99C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03174F-AD69-4ED9-A5B8-5ACE1BA5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BBBA48-E2AB-4720-A85F-4D188793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85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D4037-06A1-4A33-A0B4-0BA51CA6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1A2D5-1C1F-49BD-83C2-2D3820A7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4D19F5-ED64-4183-9704-A8C50FA27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A58B38-97DC-44AF-AF76-3A5465A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D54103-C198-4E2B-B291-A26A8AD7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D6DE22-5948-4DEF-B408-06364FA8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8DA16-F842-4559-8F66-D0A96E4D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4474FD-B6CA-408A-91B0-BDC849AF3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1CA436-3DDB-42D6-90BA-7569605D3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904EA8-556E-404B-B58F-E492422D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9E1C6D-2418-4E87-A9C7-8B267C18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2310FD-EE3D-4F10-AA19-A463AAE2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9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1BBF-56EE-45DD-8E0E-AAEC74E0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F5460-01AC-4DF7-9FB3-35D67054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C6CC76-BF27-4F74-A3E4-A4EFEF1D9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717CD6-4EA7-4D46-86CE-CAB686D1C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0844C-8EA7-4C8F-A684-D88A0BE57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0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7EF81-17B4-473D-8F78-2D0560429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№10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575C69-4DCD-44A2-8EEE-013DAFD89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Худицкий Василий</a:t>
            </a:r>
          </a:p>
          <a:p>
            <a:r>
              <a:rPr lang="ru-RU" dirty="0"/>
              <a:t>НКНбд-01-19</a:t>
            </a:r>
          </a:p>
          <a:p>
            <a:r>
              <a:rPr lang="ru-RU" dirty="0"/>
              <a:t>Москва</a:t>
            </a:r>
          </a:p>
          <a:p>
            <a:r>
              <a:rPr lang="ru-RU" dirty="0"/>
              <a:t>2022 г</a:t>
            </a:r>
          </a:p>
        </p:txBody>
      </p:sp>
    </p:spTree>
    <p:extLst>
      <p:ext uri="{BB962C8B-B14F-4D97-AF65-F5344CB8AC3E}">
        <p14:creationId xmlns:p14="http://schemas.microsoft.com/office/powerpoint/2010/main" val="77538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B1490-5B1D-45C8-A661-E7B18133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3382D-FCE2-46C2-BCE6-C7AF0EDE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Пять мудрецов сидят за круглым столом и могут пребывать в двух состояниях — думать и есть. Между соседями лежит одна палочка для еды. Для приёма пищи необходимы две палочки. Палочки — пересекающийся ресурс. 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Необходимо синхронизировать процесс еды так, чтобы мудрецы не умерли с голода.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AC51E1-D043-4E91-9760-432AD618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8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958A-2611-4E5F-AEFD-2EF4EC0C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CPN Tools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977FE-7EC6-4F5A-975D-454AF0EA7234}"/>
              </a:ext>
            </a:extLst>
          </p:cNvPr>
          <p:cNvSpPr txBox="1"/>
          <p:nvPr/>
        </p:nvSpPr>
        <p:spPr>
          <a:xfrm>
            <a:off x="3020687" y="6400800"/>
            <a:ext cx="61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 сети</a:t>
            </a:r>
            <a:endParaRPr lang="en-US" dirty="0"/>
          </a:p>
        </p:txBody>
      </p:sp>
      <p:pic>
        <p:nvPicPr>
          <p:cNvPr id="6" name="Рисунок 5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2D1DB11E-BE7D-450B-B415-0E0F644E95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47" y="1850406"/>
            <a:ext cx="562038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27"/>
            <a:ext cx="10515600" cy="1325563"/>
          </a:xfrm>
        </p:spPr>
        <p:txBody>
          <a:bodyPr/>
          <a:lstStyle/>
          <a:p>
            <a:r>
              <a:rPr lang="ru-RU" dirty="0"/>
              <a:t>Результат моделирования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46D28-A08F-4C1A-ADF0-33CCA6B5A6B3}"/>
              </a:ext>
            </a:extLst>
          </p:cNvPr>
          <p:cNvSpPr txBox="1"/>
          <p:nvPr/>
        </p:nvSpPr>
        <p:spPr>
          <a:xfrm>
            <a:off x="3544757" y="5749723"/>
            <a:ext cx="456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Модель «Накорми студентов» после запуска симуляции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6C29C8-353B-4CBB-AF83-4F37316ABC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25" y="1382972"/>
            <a:ext cx="5470875" cy="42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9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о пространстве состояний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548FCBD-4996-495F-91F2-F3B712DC92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2680" y="3454546"/>
            <a:ext cx="44884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603B38-3F94-4254-B9DE-DEE2A928F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62" y="2133600"/>
            <a:ext cx="594207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0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 пространства состояний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46D28-A08F-4C1A-ADF0-33CCA6B5A6B3}"/>
              </a:ext>
            </a:extLst>
          </p:cNvPr>
          <p:cNvSpPr txBox="1"/>
          <p:nvPr/>
        </p:nvSpPr>
        <p:spPr>
          <a:xfrm>
            <a:off x="3516085" y="6001758"/>
            <a:ext cx="45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 пространства состояний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86695A-863E-4132-A00E-A4E4DA2486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93" y="2440635"/>
            <a:ext cx="4762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4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C3330C-DD4F-48B7-8439-E4DB482C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В ходе выполнения лабораторной работы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: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построена модель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</a:rPr>
              <a:t>задачи об обедающих мудрецах </a:t>
            </a: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при помощи CPN Tools</a:t>
            </a:r>
            <a:r>
              <a:rPr lang="en-US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;</a:t>
            </a:r>
            <a:endParaRPr lang="ru-RU" sz="1800" kern="100" dirty="0">
              <a:effectLst/>
              <a:latin typeface="Liberation Serif;Times New Roma"/>
              <a:ea typeface="Droid Sans Fallback;MS Mincho"/>
              <a:cs typeface="Mangal" panose="02040503050203030202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Для данной </a:t>
            </a:r>
            <a:r>
              <a:rPr lang="ru-RU" sz="1800" kern="100" dirty="0"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модели </a:t>
            </a: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было проанализировано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пространство </a:t>
            </a: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состояний и построен его граф.</a:t>
            </a:r>
          </a:p>
        </p:txBody>
      </p:sp>
    </p:spTree>
    <p:extLst>
      <p:ext uri="{BB962C8B-B14F-4D97-AF65-F5344CB8AC3E}">
        <p14:creationId xmlns:p14="http://schemas.microsoft.com/office/powerpoint/2010/main" val="1430940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118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Liberation Serif;Times New Roma</vt:lpstr>
      <vt:lpstr>Times New Roman</vt:lpstr>
      <vt:lpstr>Тема Office</vt:lpstr>
      <vt:lpstr>Лабораторная работа №10</vt:lpstr>
      <vt:lpstr>Задача</vt:lpstr>
      <vt:lpstr>Граф в CPN Tools</vt:lpstr>
      <vt:lpstr>Результат моделирования</vt:lpstr>
      <vt:lpstr>Отчет о пространстве состояний</vt:lpstr>
      <vt:lpstr>Граф пространства состояний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№10</dc:title>
  <dc:creator>Василий Худицкий</dc:creator>
  <cp:lastModifiedBy>Василий Худицкий</cp:lastModifiedBy>
  <cp:revision>13</cp:revision>
  <dcterms:created xsi:type="dcterms:W3CDTF">2022-04-23T18:40:41Z</dcterms:created>
  <dcterms:modified xsi:type="dcterms:W3CDTF">2022-05-28T19:28:15Z</dcterms:modified>
</cp:coreProperties>
</file>