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D73F9-27B5-419E-AB4C-B4DA9906E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771AE-52FA-4522-A33D-7A2734B8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8B659-6257-42B7-B76B-082D38C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04A5D-9A4C-4E2E-A71A-FB895F7F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F3794-A469-4E94-B34B-C935B739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1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1A492-0C8E-4572-8DEF-B6C4DAA1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4CD2A-F022-4AA2-8A1C-0F95F201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2976C-4E03-4D41-B9DE-EEE8182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9FD25-2567-48B7-ABA2-38671F3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EA292-1207-4465-A462-BDB609CB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8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B56005-8251-4A6D-BE4B-6AEDC5EB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7BC76-8B44-4612-A69C-A8032DEB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F02CE-B17D-4798-B484-2593EDA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9AB0-CDE3-47F6-A00C-507B1FA5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146DA-FA85-4A34-A880-6817A351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7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FBBD7-714C-41C2-9566-FA9E5164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B311-C239-4C84-8685-7D4F83A6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444AF-F4A8-47A6-915B-BA22732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7C4FA-4C04-4B78-B271-55D4508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4CC4C-18E8-4D19-A234-EB6AC060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0185F-602E-421A-91BE-61692AD5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CC04A-7724-4CEC-B386-6B1488D3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1C1D-C55C-4632-A866-9F17D90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B8E4E-826D-451A-90C3-BAC4B66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A35D3-A2E0-47E5-AF5F-D9614CE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B42B6-F1A1-4758-ADBD-A907E76A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FB0FE-0909-427A-9EE1-15864DEC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BE9CDC-9C24-42A0-8CE5-75F9BFC0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2D6541-F188-4580-8BA2-1B68374C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EF4D6-489D-45A9-A311-C3AD64B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D0D17F-7002-44AB-82CD-1681944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49310-341A-4235-AA3B-55F8FC1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63CE3-FF75-41DF-A1D0-2FA094F6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6BD81-D2B8-48A4-A909-4C38B221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97C46E-7930-4E68-8464-73C329ED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29C09B-455E-4536-887F-A2762431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C2048A-4C11-4F83-A1EC-A52852B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C3D900-B3CF-4CD0-8322-FDF746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9B78B0-635C-4CAD-80BE-126B8F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3E29-3348-407B-919A-2F2EA5AA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3AABF5-2265-4D1B-91ED-B8772F4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0FF446-5AD0-42B7-95E2-DCA3A62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D411F4-9CB1-4250-B1B7-CE030906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7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5367DE-66BE-4BF6-A344-54A6F99C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03174F-AD69-4ED9-A5B8-5ACE1BA5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BBA48-E2AB-4720-A85F-4D18879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D4037-06A1-4A33-A0B4-0BA51CA6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1A2D5-1C1F-49BD-83C2-2D3820A7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4D19F5-ED64-4183-9704-A8C50FA2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58B38-97DC-44AF-AF76-3A5465A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D54103-C198-4E2B-B291-A26A8AD7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6DE22-5948-4DEF-B408-06364FA8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DA16-F842-4559-8F66-D0A96E4D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4474FD-B6CA-408A-91B0-BDC849AF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1CA436-3DDB-42D6-90BA-7569605D3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04EA8-556E-404B-B58F-E492422D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E1C6D-2418-4E87-A9C7-8B267C1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310FD-EE3D-4F10-AA19-A463AAE2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1BBF-56EE-45DD-8E0E-AAEC74E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5460-01AC-4DF7-9FB3-35D67054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C6CC76-BF27-4F74-A3E4-A4EFEF1D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17CD6-4EA7-4D46-86CE-CAB686D1C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0844C-8EA7-4C8F-A684-D88A0BE57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7EF81-17B4-473D-8F78-2D0560429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</a:t>
            </a:r>
            <a:r>
              <a:rPr lang="en-US"/>
              <a:t>1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575C69-4DCD-44A2-8EEE-013DAFD8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Худицкий Василий</a:t>
            </a:r>
          </a:p>
          <a:p>
            <a:r>
              <a:rPr lang="ru-RU" dirty="0"/>
              <a:t>НКНбд-01-19</a:t>
            </a:r>
          </a:p>
          <a:p>
            <a:r>
              <a:rPr lang="ru-RU" dirty="0"/>
              <a:t>Москва</a:t>
            </a:r>
          </a:p>
          <a:p>
            <a:r>
              <a:rPr lang="ru-RU" dirty="0"/>
              <a:t>2022 г</a:t>
            </a:r>
          </a:p>
        </p:txBody>
      </p:sp>
    </p:spTree>
    <p:extLst>
      <p:ext uri="{BB962C8B-B14F-4D97-AF65-F5344CB8AC3E}">
        <p14:creationId xmlns:p14="http://schemas.microsoft.com/office/powerpoint/2010/main" val="77538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B1490-5B1D-45C8-A661-E7B18133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382D-FCE2-46C2-BCE6-C7AF0ED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Построить модель СМО M|M|1 в CPN Tools.</a:t>
            </a:r>
            <a:endParaRPr lang="ru-RU" sz="1800" kern="100" dirty="0">
              <a:effectLst/>
              <a:latin typeface="Times New Roman" panose="02020603050405020304" pitchFamily="18" charset="0"/>
              <a:ea typeface="Droid Sans Fallback;MS Mincho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В систему поступает поток заявок двух типов, распределённый по пуассоновскому закону. Заявки поступают в очередь сервера на обработку. Дисциплина очереди - FIFO. Если сервер находится в режиме ожидания (нет заявок на сервере), то заявка поступает на обработку сервером.</a:t>
            </a:r>
            <a:endParaRPr lang="ru-RU" sz="2000" kern="100" dirty="0">
              <a:effectLst/>
              <a:latin typeface="Times New Roman" panose="02020603050405020304" pitchFamily="18" charset="0"/>
              <a:ea typeface="Droid Sans Fallback;MS Mincho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AC51E1-D043-4E91-9760-432AD618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958A-2611-4E5F-AEFD-2EF4EC0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в </a:t>
            </a:r>
            <a:r>
              <a:rPr lang="en-US" dirty="0"/>
              <a:t>CPN Tools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977FE-7EC6-4F5A-975D-454AF0EA7234}"/>
              </a:ext>
            </a:extLst>
          </p:cNvPr>
          <p:cNvSpPr txBox="1"/>
          <p:nvPr/>
        </p:nvSpPr>
        <p:spPr>
          <a:xfrm>
            <a:off x="1341492" y="5981350"/>
            <a:ext cx="61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сети системы обработки заявок в очереди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F12ECD-C432-4189-97BB-84B31F1260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92" y="1553560"/>
            <a:ext cx="5723255" cy="43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Графы </a:t>
            </a:r>
            <a:r>
              <a:rPr lang="en-US" dirty="0"/>
              <a:t>Arrivals </a:t>
            </a:r>
            <a:r>
              <a:rPr lang="ru-RU" dirty="0"/>
              <a:t>и </a:t>
            </a:r>
            <a:r>
              <a:rPr lang="en-US"/>
              <a:t>Server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E15C9-D058-41FA-93B5-73D89924609C}"/>
              </a:ext>
            </a:extLst>
          </p:cNvPr>
          <p:cNvSpPr txBox="1"/>
          <p:nvPr/>
        </p:nvSpPr>
        <p:spPr>
          <a:xfrm>
            <a:off x="6096000" y="5905850"/>
            <a:ext cx="61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 генератора заявок системы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D68D0-653D-4AE6-8D1B-ADAEDC747CD4}"/>
              </a:ext>
            </a:extLst>
          </p:cNvPr>
          <p:cNvSpPr txBox="1"/>
          <p:nvPr/>
        </p:nvSpPr>
        <p:spPr>
          <a:xfrm>
            <a:off x="322228" y="5905850"/>
            <a:ext cx="61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процесса обработки заявок на сервере системы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C5B2BC4-1FF1-4383-B8FE-5CD44B0021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35" y="2055609"/>
            <a:ext cx="4187082" cy="34853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CE7B5A8-03E2-4ABB-8D24-FE9D32774C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5608"/>
            <a:ext cx="4374852" cy="348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Мониторинг параметров моделируемой системы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8D6DA3-E57C-469E-8C37-BE747EA833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32" y="2562225"/>
            <a:ext cx="4763135" cy="1733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0E98A9-3073-4240-A1D4-C28061102DE1}"/>
              </a:ext>
            </a:extLst>
          </p:cNvPr>
          <p:cNvSpPr txBox="1"/>
          <p:nvPr/>
        </p:nvSpPr>
        <p:spPr>
          <a:xfrm>
            <a:off x="3714432" y="4702201"/>
            <a:ext cx="61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Монитор </a:t>
            </a:r>
            <a:r>
              <a:rPr lang="en-US" dirty="0" err="1"/>
              <a:t>Ostanovka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0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Графики</a:t>
            </a:r>
            <a:r>
              <a:rPr lang="en-US" dirty="0"/>
              <a:t> </a:t>
            </a:r>
            <a:r>
              <a:rPr lang="ru-RU" dirty="0"/>
              <a:t>результатов мониторинга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70DC2-FEB3-49E0-A3D3-CED9D4281FA2}"/>
              </a:ext>
            </a:extLst>
          </p:cNvPr>
          <p:cNvSpPr txBox="1"/>
          <p:nvPr/>
        </p:nvSpPr>
        <p:spPr>
          <a:xfrm>
            <a:off x="345233" y="5846544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FreeSans;MS Mincho"/>
              </a:rPr>
              <a:t>График изменения задержки очереди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46D28-A08F-4C1A-ADF0-33CCA6B5A6B3}"/>
              </a:ext>
            </a:extLst>
          </p:cNvPr>
          <p:cNvSpPr txBox="1"/>
          <p:nvPr/>
        </p:nvSpPr>
        <p:spPr>
          <a:xfrm>
            <a:off x="6096000" y="5754211"/>
            <a:ext cx="4562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Периоды времени, когда значения задержки в очереди превышали заданное значение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6EAD60-3E2B-4629-9B0A-43BDC70361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8" y="1465559"/>
            <a:ext cx="5141166" cy="40795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0A6C04-9C36-4843-8C3E-7D22715025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83" y="1465560"/>
            <a:ext cx="5477037" cy="40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4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3330C-DD4F-48B7-8439-E4DB482C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l">
              <a:lnSpc>
                <a:spcPct val="150000"/>
              </a:lnSpc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FreeSans;MS Mincho"/>
              </a:rPr>
              <a:t>В ходе выполнения лабораторной работы:</a:t>
            </a:r>
          </a:p>
          <a:p>
            <a:pPr marL="514350" indent="-285750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FreeSans;MS Mincho"/>
              </a:rPr>
              <a:t>была построена модель СМО M|M|1 в CPN Tools</a:t>
            </a:r>
            <a:r>
              <a:rPr lang="en-US" sz="1800" kern="100" dirty="0">
                <a:latin typeface="Times New Roman" panose="02020603050405020304" pitchFamily="18" charset="0"/>
                <a:ea typeface="Droid Sans Fallback;MS Mincho"/>
                <a:cs typeface="FreeSans;MS Mincho"/>
              </a:rPr>
              <a:t>;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FreeSans;MS Mincho"/>
              </a:rPr>
              <a:t> </a:t>
            </a:r>
          </a:p>
          <a:p>
            <a:pPr marL="514350" indent="-285750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FreeSans;MS Mincho"/>
              </a:rPr>
              <a:t>Для данной модели были созданы различные мониторы для отслеживания параметров очереди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  <a:cs typeface="FreeSans;MS Mincho"/>
              </a:rPr>
              <a:t>;</a:t>
            </a:r>
          </a:p>
          <a:p>
            <a:pPr marL="514350" indent="-285750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FreeSans;MS Mincho"/>
              </a:rPr>
              <a:t>При помощи GNU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Droid Sans Fallback;MS Mincho"/>
                <a:cs typeface="FreeSans;MS Mincho"/>
              </a:rPr>
              <a:t>Plot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FreeSans;MS Mincho"/>
              </a:rPr>
              <a:t> были построены график изменения задержки очереди и график, отражающий периоды времени, когда значение очереди превышает заданное значение.</a:t>
            </a:r>
            <a:endParaRPr lang="ru-RU" sz="1800" kern="100" dirty="0">
              <a:effectLst/>
              <a:latin typeface="Liberation Serif;Times New Roma"/>
              <a:ea typeface="Droid Sans Fallback;MS Mincho"/>
              <a:cs typeface="FreeSans;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1430940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174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Liberation Serif;Times New Roma</vt:lpstr>
      <vt:lpstr>Times New Roman</vt:lpstr>
      <vt:lpstr>Тема Office</vt:lpstr>
      <vt:lpstr>Лабораторная работа №11</vt:lpstr>
      <vt:lpstr>Задача</vt:lpstr>
      <vt:lpstr>Реализация в CPN Tools</vt:lpstr>
      <vt:lpstr>Графы Arrivals и Server</vt:lpstr>
      <vt:lpstr>Мониторинг параметров моделируемой системы</vt:lpstr>
      <vt:lpstr>Графики результатов мониторинга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№11</dc:title>
  <dc:creator>Василий Худицкий</dc:creator>
  <cp:lastModifiedBy>Василий Худицкий</cp:lastModifiedBy>
  <cp:revision>15</cp:revision>
  <dcterms:created xsi:type="dcterms:W3CDTF">2022-04-23T18:40:41Z</dcterms:created>
  <dcterms:modified xsi:type="dcterms:W3CDTF">2022-05-28T19:57:41Z</dcterms:modified>
</cp:coreProperties>
</file>