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</a:t>
            </a:r>
            <a:r>
              <a:rPr lang="en-US" dirty="0"/>
              <a:t>12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Построить в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CPN Tools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 модель ненадёжной сети передачи данных, состоящей из источника и получателя.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Перед отправкой очередной порции данных источник должен получить от получателя подтверждение о доставке предыдущей порции данных.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Считаем, что пакет состоит из номера пакета и строковых данных. Передавать будем сообщение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 «Modelling and Analysis by Means of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Coloured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 Petry Nets»,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разбитое по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 8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символов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.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C51E1-D043-4E91-9760-432AD618F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CPN Tools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77FE-7EC6-4F5A-975D-454AF0EA7234}"/>
              </a:ext>
            </a:extLst>
          </p:cNvPr>
          <p:cNvSpPr txBox="1"/>
          <p:nvPr/>
        </p:nvSpPr>
        <p:spPr>
          <a:xfrm>
            <a:off x="1721888" y="5439747"/>
            <a:ext cx="61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простого протокола передачи данных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75EA1B-0D07-4BA2-A3F2-23BDE593C5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8" y="1727517"/>
            <a:ext cx="5486400" cy="34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моделирования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46D28-A08F-4C1A-ADF0-33CCA6B5A6B3}"/>
              </a:ext>
            </a:extLst>
          </p:cNvPr>
          <p:cNvSpPr txBox="1"/>
          <p:nvPr/>
        </p:nvSpPr>
        <p:spPr>
          <a:xfrm>
            <a:off x="1474269" y="5591102"/>
            <a:ext cx="456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простого протокола передачи данных после запуска симуляции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5E89F5-0869-4FE4-96DA-01FA40E047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69" y="1690688"/>
            <a:ext cx="5940425" cy="36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пространстве состояний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548FCBD-4996-495F-91F2-F3B712DC9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2680" y="3454546"/>
            <a:ext cx="4488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53AD1-5B92-4706-A21C-2C1D4831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2133600"/>
            <a:ext cx="594207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пространства состояний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46D28-A08F-4C1A-ADF0-33CCA6B5A6B3}"/>
              </a:ext>
            </a:extLst>
          </p:cNvPr>
          <p:cNvSpPr txBox="1"/>
          <p:nvPr/>
        </p:nvSpPr>
        <p:spPr>
          <a:xfrm>
            <a:off x="3516085" y="6001758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пространства состояний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53C8FA-5466-4BAD-ACB7-6F214EE9AC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77" y="1690688"/>
            <a:ext cx="5940425" cy="37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В ходе выполнения лабораторной работы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</a:rPr>
              <a:t>построена модель ненадёжной сети передачи данных, состоящей из источника и получателя 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при помощи CPN Tools</a:t>
            </a:r>
            <a:r>
              <a:rPr lang="en-US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;</a:t>
            </a:r>
            <a:endParaRPr lang="ru-RU" sz="1800" kern="100" dirty="0">
              <a:effectLst/>
              <a:latin typeface="Liberation Serif;Times New Roma"/>
              <a:ea typeface="Droid Sans Fallback;MS Mincho"/>
              <a:cs typeface="Mangal" panose="02040503050203030202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Для данной </a:t>
            </a:r>
            <a:r>
              <a:rPr lang="ru-RU" sz="1800" kern="100" dirty="0"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модели 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было проанализировано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;MS Mincho"/>
                <a:cs typeface="Mangal" panose="02040503050203030202" pitchFamily="18" charset="0"/>
              </a:rPr>
              <a:t>пространство </a:t>
            </a:r>
            <a:r>
              <a:rPr lang="ru-RU" sz="1800" kern="100" dirty="0">
                <a:effectLst/>
                <a:latin typeface="Liberation Serif;Times New Roma"/>
                <a:ea typeface="Droid Sans Fallback;MS Mincho"/>
                <a:cs typeface="Mangal" panose="02040503050203030202" pitchFamily="18" charset="0"/>
              </a:rPr>
              <a:t>состояний и построен его граф.</a:t>
            </a: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141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Serif;Times New Roma</vt:lpstr>
      <vt:lpstr>Times New Roman</vt:lpstr>
      <vt:lpstr>Тема Office</vt:lpstr>
      <vt:lpstr>Лабораторная работа №12</vt:lpstr>
      <vt:lpstr>Задача</vt:lpstr>
      <vt:lpstr>Реализация в CPN Tools</vt:lpstr>
      <vt:lpstr>Результат моделирования</vt:lpstr>
      <vt:lpstr>Отчет о пространстве состояний</vt:lpstr>
      <vt:lpstr>Граф пространства состояний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№12</dc:title>
  <dc:creator>Василий Худицкий</dc:creator>
  <cp:lastModifiedBy>Василий Худицкий</cp:lastModifiedBy>
  <cp:revision>13</cp:revision>
  <dcterms:created xsi:type="dcterms:W3CDTF">2022-04-23T18:40:41Z</dcterms:created>
  <dcterms:modified xsi:type="dcterms:W3CDTF">2022-05-28T19:45:23Z</dcterms:modified>
</cp:coreProperties>
</file>