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D73F9-27B5-419E-AB4C-B4DA9906E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8771AE-52FA-4522-A33D-7A2734B8A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08B659-6257-42B7-B76B-082D38C1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904A5D-9A4C-4E2E-A71A-FB895F7F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2F3794-A469-4E94-B34B-C935B739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71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1A492-0C8E-4572-8DEF-B6C4DAA1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A4CD2A-F022-4AA2-8A1C-0F95F2018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22976C-4E03-4D41-B9DE-EEE8182B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79FD25-2567-48B7-ABA2-38671F3C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6EA292-1207-4465-A462-BDB609CB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88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0B56005-8251-4A6D-BE4B-6AEDC5EB7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7BC76-8B44-4612-A69C-A8032DEB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9F02CE-B17D-4798-B484-2593EDA7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749AB0-CDE3-47F6-A00C-507B1FA5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C146DA-FA85-4A34-A880-6817A351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27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FBBD7-714C-41C2-9566-FA9E5164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AB311-C239-4C84-8685-7D4F83A66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4444AF-F4A8-47A6-915B-BA227320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7C4FA-4C04-4B78-B271-55D45080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34CC4C-18E8-4D19-A234-EB6AC060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47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0185F-602E-421A-91BE-61692AD5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5CC04A-7724-4CEC-B386-6B1488D3B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881C1D-C55C-4632-A866-9F17D90A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3B8E4E-826D-451A-90C3-BAC4B668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8A35D3-A2E0-47E5-AF5F-D9614CE3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70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B42B6-F1A1-4758-ADBD-A907E76A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7FB0FE-0909-427A-9EE1-15864DEC0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BE9CDC-9C24-42A0-8CE5-75F9BFC05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2D6541-F188-4580-8BA2-1B68374C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5EF4D6-489D-45A9-A311-C3AD64B3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D0D17F-7002-44AB-82CD-1681944D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63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49310-341A-4235-AA3B-55F8FC1B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563CE3-FF75-41DF-A1D0-2FA094F6A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66BD81-D2B8-48A4-A909-4C38B221B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97C46E-7930-4E68-8464-73C329ED2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29C09B-455E-4536-887F-A2762431D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C2048A-4C11-4F83-A1EC-A52852B0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0C3D900-B3CF-4CD0-8322-FDF74633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9B78B0-635C-4CAD-80BE-126B8FEC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51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73E29-3348-407B-919A-2F2EA5AA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3AABF5-2265-4D1B-91ED-B8772F4E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0FF446-5AD0-42B7-95E2-DCA3A621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D411F4-9CB1-4250-B1B7-CE030906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76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75367DE-66BE-4BF6-A344-54A6F99C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03174F-AD69-4ED9-A5B8-5ACE1BA5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BBBA48-E2AB-4720-A85F-4D188793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85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D4037-06A1-4A33-A0B4-0BA51CA6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51A2D5-1C1F-49BD-83C2-2D3820A7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4D19F5-ED64-4183-9704-A8C50FA27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A58B38-97DC-44AF-AF76-3A5465A9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D54103-C198-4E2B-B291-A26A8AD7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D6DE22-5948-4DEF-B408-06364FA8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6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8DA16-F842-4559-8F66-D0A96E4D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4474FD-B6CA-408A-91B0-BDC849AF3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1CA436-3DDB-42D6-90BA-7569605D3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904EA8-556E-404B-B58F-E492422D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9E1C6D-2418-4E87-A9C7-8B267C18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2310FD-EE3D-4F10-AA19-A463AAE2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09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21BBF-56EE-45DD-8E0E-AAEC74E0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BF5460-01AC-4DF7-9FB3-35D67054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C6CC76-BF27-4F74-A3E4-A4EFEF1D9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F5F2-DEFA-4372-994E-C54399F3FADB}" type="datetimeFigureOut">
              <a:rPr lang="ru-RU" smtClean="0"/>
              <a:t>11.06.2022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717CD6-4EA7-4D46-86CE-CAB686D1C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A0844C-8EA7-4C8F-A684-D88A0BE57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90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7EF81-17B4-473D-8F78-2D0560429C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№</a:t>
            </a:r>
            <a:r>
              <a:rPr lang="en-US" dirty="0"/>
              <a:t>14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575C69-4DCD-44A2-8EEE-013DAFD89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Худицкий Василий</a:t>
            </a:r>
          </a:p>
          <a:p>
            <a:r>
              <a:rPr lang="ru-RU" dirty="0"/>
              <a:t>НКНбд-01-19</a:t>
            </a:r>
          </a:p>
          <a:p>
            <a:r>
              <a:rPr lang="ru-RU" dirty="0"/>
              <a:t>Москва</a:t>
            </a:r>
          </a:p>
          <a:p>
            <a:r>
              <a:rPr lang="ru-RU" dirty="0"/>
              <a:t>2022 г</a:t>
            </a:r>
          </a:p>
        </p:txBody>
      </p:sp>
    </p:spTree>
    <p:extLst>
      <p:ext uri="{BB962C8B-B14F-4D97-AF65-F5344CB8AC3E}">
        <p14:creationId xmlns:p14="http://schemas.microsoft.com/office/powerpoint/2010/main" val="77538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B1490-5B1D-45C8-A661-E7B18133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3382D-FCE2-46C2-BCE6-C7AF0EDE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285750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Модель оформления заказов клиентов одним оператором.</a:t>
            </a:r>
          </a:p>
          <a:p>
            <a:pPr marL="514350" indent="-285750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Построение гистограммы распределения заявок в очереди.</a:t>
            </a:r>
          </a:p>
          <a:p>
            <a:pPr marL="514350" indent="-285750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Модель обслуживания двух типов заказов от клиентов в интернет-магазине.</a:t>
            </a:r>
          </a:p>
          <a:p>
            <a:pPr marL="514350" indent="-285750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Модель оформления заказов несколькими операторами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ru-RU" sz="1800" kern="100" dirty="0">
              <a:effectLst/>
              <a:latin typeface="Liberation Serif;Times New Roma"/>
              <a:ea typeface="Droid Sans Fallback;MS Mincho"/>
              <a:cs typeface="Mangal" panose="02040503050203030202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AC51E1-D043-4E91-9760-432AD618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8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8958A-2611-4E5F-AEFD-2EF4EC0C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оформления заказов клиентов одним оператором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DADC30-8737-4B83-A40C-1739A5247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5561"/>
            <a:ext cx="5942076" cy="26426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45FFAE9-6D50-4959-9B48-D98CB14AC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330" y="2555561"/>
            <a:ext cx="5942076" cy="26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1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8958A-2611-4E5F-AEFD-2EF4EC0C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гистограммы распределения заявок в очереди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977FE-7EC6-4F5A-975D-454AF0EA7234}"/>
              </a:ext>
            </a:extLst>
          </p:cNvPr>
          <p:cNvSpPr txBox="1"/>
          <p:nvPr/>
        </p:nvSpPr>
        <p:spPr>
          <a:xfrm>
            <a:off x="3356292" y="5167311"/>
            <a:ext cx="61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Гистограмма распределения заявок в очереди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ED275F-E705-4D84-9C3E-46E7B9EAD5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92" y="2338387"/>
            <a:ext cx="547941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0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обслуживания двух типов заказов от клиентов в интернет-магазине.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AE5A94-B777-46BA-B77F-673628F5F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0087"/>
            <a:ext cx="5942076" cy="316687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499F4CA-2F69-4961-8F95-5394880A0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76" y="2340087"/>
            <a:ext cx="5942076" cy="23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9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оформления заказов несколькими операторами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548FCBD-4996-495F-91F2-F3B712DC92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2680" y="3454546"/>
            <a:ext cx="448841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FA501A-7A00-4859-84F3-5FD87E702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07" y="2397252"/>
            <a:ext cx="5942076" cy="206349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14E1112-F70C-4723-8826-2746A935C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060" y="2397252"/>
            <a:ext cx="5942076" cy="187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0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C3330C-DD4F-48B7-8439-E4DB482C5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В ходе выполнения лабораторной работы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:</a:t>
            </a: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</a:rPr>
              <a:t>построены несколько моделей обработки заказов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Droid Sans Fallback;MS Mincho"/>
              </a:rPr>
              <a:t>;</a:t>
            </a:r>
            <a:endParaRPr lang="ru-RU" sz="1800" kern="100" dirty="0">
              <a:effectLst/>
              <a:latin typeface="Times New Roman" panose="02020603050405020304" pitchFamily="18" charset="0"/>
              <a:ea typeface="Droid Sans Fallback;MS Mincho"/>
            </a:endParaRP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latin typeface="Times New Roman" panose="02020603050405020304" pitchFamily="18" charset="0"/>
                <a:ea typeface="Droid Sans Fallback;MS Mincho"/>
              </a:rPr>
              <a:t>построена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</a:rPr>
              <a:t>гистограмма распределения заявок в очереди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Droid Sans Fallback;MS Mincho"/>
              </a:rPr>
              <a:t>;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</a:rPr>
              <a:t> </a:t>
            </a: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</a:rPr>
              <a:t>проанализированы отчеты о результатах моделирования.</a:t>
            </a:r>
            <a:endParaRPr lang="ru-RU" sz="1800" kern="100" dirty="0">
              <a:effectLst/>
              <a:latin typeface="Liberation Serif;Times New Roma"/>
              <a:ea typeface="Droid Sans Fallback;MS Mincho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9403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99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Liberation Serif;Times New Roma</vt:lpstr>
      <vt:lpstr>Times New Roman</vt:lpstr>
      <vt:lpstr>Тема Office</vt:lpstr>
      <vt:lpstr>Лабораторная работа №14</vt:lpstr>
      <vt:lpstr>Задача</vt:lpstr>
      <vt:lpstr>Модель оформления заказов клиентов одним оператором</vt:lpstr>
      <vt:lpstr>Построение гистограммы распределения заявок в очереди</vt:lpstr>
      <vt:lpstr>Модель обслуживания двух типов заказов от клиентов в интернет-магазине.</vt:lpstr>
      <vt:lpstr>Модель оформления заказов несколькими операторами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№14</dc:title>
  <dc:creator>Василий Худицкий</dc:creator>
  <cp:lastModifiedBy>Василий Худицкий</cp:lastModifiedBy>
  <cp:revision>20</cp:revision>
  <dcterms:created xsi:type="dcterms:W3CDTF">2022-04-23T18:40:41Z</dcterms:created>
  <dcterms:modified xsi:type="dcterms:W3CDTF">2022-06-11T18:23:22Z</dcterms:modified>
</cp:coreProperties>
</file>