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/>
              <a:t>1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Построить с помощью </a:t>
            </a:r>
            <a:r>
              <a:rPr lang="en-US" sz="1800" kern="100" dirty="0"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GPSS World </a:t>
            </a:r>
            <a:r>
              <a:rPr lang="ru-RU" sz="1800" kern="100" dirty="0"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следующие модели:</a:t>
            </a: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Модель обслуживания механиков на складе</a:t>
            </a: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Модель обслуживания в порту судов двух типов</a:t>
            </a: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</a:pP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C51E1-D043-4E91-9760-432AD618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обслуживания механиков на складе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E64A28-26D2-4A2D-80A4-51A9C63D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80" y="2306823"/>
            <a:ext cx="5942076" cy="28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61BF4-EAE2-49C3-9013-1D76CD29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отчета первой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44982C-EA1C-4B21-9BE0-575D361F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2420874"/>
            <a:ext cx="5942076" cy="20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6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обслуживания в порту судов двух типов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C5C6E-BC4C-487C-AA34-AA739A25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90" y="1554403"/>
            <a:ext cx="5942076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8B045-4D0F-4811-9A50-2C598AF8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отчета второй 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5B5BF4-9B6A-45F6-B417-07F70A74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2349246"/>
            <a:ext cx="5942076" cy="21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ходе выполнения лабораторной работы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построены две модели обслуживания с приоритетами</a:t>
            </a:r>
            <a:r>
              <a:rPr lang="en-US" sz="1800" kern="100" dirty="0">
                <a:latin typeface="Times New Roman" panose="02020603050405020304" pitchFamily="18" charset="0"/>
                <a:ea typeface="Droid Sans Fallback;MS Mincho"/>
              </a:rPr>
              <a:t>;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 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проанализированы отчеты к каждой из моделей.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72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№15</vt:lpstr>
      <vt:lpstr>Задача</vt:lpstr>
      <vt:lpstr>Модель обслуживания механиков на складе</vt:lpstr>
      <vt:lpstr>Анализ отчета первой модели</vt:lpstr>
      <vt:lpstr>Модель обслуживания в порту судов двух типов</vt:lpstr>
      <vt:lpstr>Анализ отчета второй модели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№15</dc:title>
  <dc:creator>Василий Худицкий</dc:creator>
  <cp:lastModifiedBy>Василий Худицкий</cp:lastModifiedBy>
  <cp:revision>20</cp:revision>
  <dcterms:created xsi:type="dcterms:W3CDTF">2022-04-23T18:40:41Z</dcterms:created>
  <dcterms:modified xsi:type="dcterms:W3CDTF">2022-06-11T18:30:27Z</dcterms:modified>
</cp:coreProperties>
</file>