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/>
              <a:t>17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 Моделирование работы вычислительного центра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работы аэропорта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Моделирование работы морского порта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работы вычислительного центра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2AA0CA-4A3D-49A5-A8BC-0C09AB99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22" y="1690688"/>
            <a:ext cx="5942076" cy="48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92"/>
            <a:ext cx="10515600" cy="1325563"/>
          </a:xfrm>
        </p:spPr>
        <p:txBody>
          <a:bodyPr/>
          <a:lstStyle/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44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работы аэропорта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D24E3A-EE9A-4E82-9A11-C356491D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67" y="1456055"/>
            <a:ext cx="5942076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Моделирование работы морского порта, вариант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6CC1DB-DB3E-4594-A43F-9B54E3A0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564892"/>
            <a:ext cx="594207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Моделирование работы морского порта, вариант 2</a:t>
            </a:r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4CB80-2DCA-41CD-8D97-31E471F0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564892"/>
            <a:ext cx="594207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составлены 4 модели с помощью </a:t>
            </a:r>
            <a:r>
              <a:rPr lang="en-US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GPSS World</a:t>
            </a:r>
            <a:r>
              <a:rPr lang="en-US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;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 помощью анализа отчетов были даны ответы на поставленные вопросы. 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№17</vt:lpstr>
      <vt:lpstr>Задача</vt:lpstr>
      <vt:lpstr>Моделирование работы вычислительного центра</vt:lpstr>
      <vt:lpstr>Модель работы аэропорта</vt:lpstr>
      <vt:lpstr>Моделирование работы морского порта, вариант 1</vt:lpstr>
      <vt:lpstr>Моделирование работы морского порта, вариант 2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№17</dc:title>
  <dc:creator>Василий Худицкий</dc:creator>
  <cp:lastModifiedBy>Василий Худицкий</cp:lastModifiedBy>
  <cp:revision>22</cp:revision>
  <dcterms:created xsi:type="dcterms:W3CDTF">2022-04-23T18:40:41Z</dcterms:created>
  <dcterms:modified xsi:type="dcterms:W3CDTF">2022-06-18T14:11:47Z</dcterms:modified>
</cp:coreProperties>
</file>