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6D73F9-27B5-419E-AB4C-B4DA9906E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88771AE-52FA-4522-A33D-7A2734B8A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08B659-6257-42B7-B76B-082D38C1F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904A5D-9A4C-4E2E-A71A-FB895F7F4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2F3794-A469-4E94-B34B-C935B739C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716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31A492-0C8E-4572-8DEF-B6C4DAA1B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4A4CD2A-F022-4AA2-8A1C-0F95F2018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22976C-4E03-4D41-B9DE-EEE8182BD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79FD25-2567-48B7-ABA2-38671F3CB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6EA292-1207-4465-A462-BDB609CB3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884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0B56005-8251-4A6D-BE4B-6AEDC5EB7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427BC76-8B44-4612-A69C-A8032DEB8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9F02CE-B17D-4798-B484-2593EDA7C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749AB0-CDE3-47F6-A00C-507B1FA5C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C146DA-FA85-4A34-A880-6817A3513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272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FFBBD7-714C-41C2-9566-FA9E5164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7AB311-C239-4C84-8685-7D4F83A66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4444AF-F4A8-47A6-915B-BA2273203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E7C4FA-4C04-4B78-B271-55D450800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34CC4C-18E8-4D19-A234-EB6AC0601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47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20185F-602E-421A-91BE-61692AD5D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5CC04A-7724-4CEC-B386-6B1488D3B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881C1D-C55C-4632-A866-9F17D90AD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3B8E4E-826D-451A-90C3-BAC4B6684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8A35D3-A2E0-47E5-AF5F-D9614CE3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703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5B42B6-F1A1-4758-ADBD-A907E76A9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7FB0FE-0909-427A-9EE1-15864DEC0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CBE9CDC-9C24-42A0-8CE5-75F9BFC05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2D6541-F188-4580-8BA2-1B68374CB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5EF4D6-489D-45A9-A311-C3AD64B39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D0D17F-7002-44AB-82CD-1681944D5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632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449310-341A-4235-AA3B-55F8FC1BC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563CE3-FF75-41DF-A1D0-2FA094F6A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66BD81-D2B8-48A4-A909-4C38B221B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F97C46E-7930-4E68-8464-73C329ED2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429C09B-455E-4536-887F-A2762431D2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2C2048A-4C11-4F83-A1EC-A52852B0D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0C3D900-B3CF-4CD0-8322-FDF74633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29B78B0-635C-4CAD-80BE-126B8FEC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519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073E29-3348-407B-919A-2F2EA5AAA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73AABF5-2265-4D1B-91ED-B8772F4E8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60FF446-5AD0-42B7-95E2-DCA3A6217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3D411F4-9CB1-4250-B1B7-CE030906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676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75367DE-66BE-4BF6-A344-54A6F99C9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603174F-AD69-4ED9-A5B8-5ACE1BA5B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BBBA48-E2AB-4720-A85F-4D188793A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853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ED4037-06A1-4A33-A0B4-0BA51CA61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51A2D5-1C1F-49BD-83C2-2D3820A75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D4D19F5-ED64-4183-9704-A8C50FA27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A58B38-97DC-44AF-AF76-3A5465A98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D54103-C198-4E2B-B291-A26A8AD72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D6DE22-5948-4DEF-B408-06364FA8E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63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58DA16-F842-4559-8F66-D0A96E4D1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44474FD-B6CA-408A-91B0-BDC849AF31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1CA436-3DDB-42D6-90BA-7569605D3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904EA8-556E-404B-B58F-E492422D8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49E1C6D-2418-4E87-A9C7-8B267C187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2310FD-EE3D-4F10-AA19-A463AAE2E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090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D21BBF-56EE-45DD-8E0E-AAEC74E0B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BF5460-01AC-4DF7-9FB3-35D670541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C6CC76-BF27-4F74-A3E4-A4EFEF1D9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DF5F2-DEFA-4372-994E-C54399F3FADB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717CD6-4EA7-4D46-86CE-CAB686D1C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A0844C-8EA7-4C8F-A684-D88A0BE57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909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37EF81-17B4-473D-8F78-2D0560429C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Лабораторная работа №</a:t>
            </a:r>
            <a:r>
              <a:rPr lang="en-US" dirty="0"/>
              <a:t>2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D575C69-4DCD-44A2-8EEE-013DAFD898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Худицкий Василий</a:t>
            </a:r>
          </a:p>
          <a:p>
            <a:r>
              <a:rPr lang="ru-RU" dirty="0"/>
              <a:t>НКНбд-01-19</a:t>
            </a:r>
          </a:p>
          <a:p>
            <a:r>
              <a:rPr lang="ru-RU" dirty="0"/>
              <a:t>Москва</a:t>
            </a:r>
          </a:p>
          <a:p>
            <a:r>
              <a:rPr lang="ru-RU" dirty="0"/>
              <a:t>2022 г</a:t>
            </a:r>
          </a:p>
        </p:txBody>
      </p:sp>
    </p:spTree>
    <p:extLst>
      <p:ext uri="{BB962C8B-B14F-4D97-AF65-F5344CB8AC3E}">
        <p14:creationId xmlns:p14="http://schemas.microsoft.com/office/powerpoint/2010/main" val="775386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6B1490-5B1D-45C8-A661-E7B18133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A3382D-FCE2-46C2-BCE6-C7AF0EDEF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Исследование протокола TCP</a:t>
            </a:r>
            <a:r>
              <a:rPr lang="en-US" dirty="0"/>
              <a:t> </a:t>
            </a:r>
            <a:r>
              <a:rPr lang="ru-RU" dirty="0"/>
              <a:t>и алгоритма управления очередью RED</a:t>
            </a:r>
            <a:r>
              <a:rPr lang="en-US" dirty="0"/>
              <a:t>.</a:t>
            </a:r>
          </a:p>
          <a:p>
            <a:r>
              <a:rPr lang="ru-RU" dirty="0"/>
              <a:t>Визуализация результатов моделирования с помощью </a:t>
            </a:r>
            <a:r>
              <a:rPr lang="en-US" dirty="0" err="1"/>
              <a:t>xgraph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083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78958A-2611-4E5F-AEFD-2EF4EC0C9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с дисциплиной RED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EA33ADB1-9CC8-403B-8AC1-ADB5F31751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473" y="1825625"/>
            <a:ext cx="8403053" cy="4351338"/>
          </a:xfrm>
        </p:spPr>
      </p:pic>
    </p:spTree>
    <p:extLst>
      <p:ext uri="{BB962C8B-B14F-4D97-AF65-F5344CB8AC3E}">
        <p14:creationId xmlns:p14="http://schemas.microsoft.com/office/powerpoint/2010/main" val="1621517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DBB64-B73A-48E8-936E-63E2A8D15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Упражнения</a:t>
            </a:r>
          </a:p>
        </p:txBody>
      </p:sp>
      <p:pic>
        <p:nvPicPr>
          <p:cNvPr id="22" name="Объект 21">
            <a:extLst>
              <a:ext uri="{FF2B5EF4-FFF2-40B4-BE49-F238E27FC236}">
                <a16:creationId xmlns:a16="http://schemas.microsoft.com/office/drawing/2014/main" id="{D85C9219-69A2-4BB8-9E43-AA0E861BBA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0768"/>
            <a:ext cx="6484291" cy="3372899"/>
          </a:xfrm>
        </p:spPr>
      </p:pic>
    </p:spTree>
    <p:extLst>
      <p:ext uri="{BB962C8B-B14F-4D97-AF65-F5344CB8AC3E}">
        <p14:creationId xmlns:p14="http://schemas.microsoft.com/office/powerpoint/2010/main" val="1066997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DBB64-B73A-48E8-936E-63E2A8D15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EEA73D4A-116D-48E8-8992-97BE328E93D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753715"/>
            <a:ext cx="11051806" cy="3900635"/>
          </a:xfrm>
        </p:spPr>
      </p:pic>
    </p:spTree>
    <p:extLst>
      <p:ext uri="{BB962C8B-B14F-4D97-AF65-F5344CB8AC3E}">
        <p14:creationId xmlns:p14="http://schemas.microsoft.com/office/powerpoint/2010/main" val="1943505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DBB64-B73A-48E8-936E-63E2A8D15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9C3330C-DD4F-48B7-8439-E4DB482C5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450215" algn="just">
              <a:lnSpc>
                <a:spcPct val="150000"/>
              </a:lnSpc>
              <a:spcAft>
                <a:spcPts val="600"/>
              </a:spcAft>
            </a:pPr>
            <a:r>
              <a:rPr lang="ru-RU" sz="1800" kern="100" dirty="0">
                <a:effectLst/>
                <a:latin typeface="Liberation Serif;Times New Roma"/>
                <a:ea typeface="Droid Sans Fallback;MS Mincho"/>
                <a:cs typeface="Mangal" panose="02040503050203030202" pitchFamily="18" charset="0"/>
              </a:rPr>
              <a:t>Графики динамики длины очереди и средней длины очереди для TCP </a:t>
            </a:r>
            <a:r>
              <a:rPr lang="ru-RU" sz="1800" kern="100" dirty="0" err="1">
                <a:effectLst/>
                <a:latin typeface="Liberation Serif;Times New Roma"/>
                <a:ea typeface="Droid Sans Fallback;MS Mincho"/>
                <a:cs typeface="Mangal" panose="02040503050203030202" pitchFamily="18" charset="0"/>
              </a:rPr>
              <a:t>Reno</a:t>
            </a:r>
            <a:r>
              <a:rPr lang="ru-RU" sz="1800" kern="100" dirty="0">
                <a:effectLst/>
                <a:latin typeface="Liberation Serif;Times New Roma"/>
                <a:ea typeface="Droid Sans Fallback;MS Mincho"/>
                <a:cs typeface="Mangal" panose="02040503050203030202" pitchFamily="18" charset="0"/>
              </a:rPr>
              <a:t>, TCP </a:t>
            </a:r>
            <a:r>
              <a:rPr lang="ru-RU" sz="1800" kern="100" dirty="0" err="1">
                <a:effectLst/>
                <a:latin typeface="Liberation Serif;Times New Roma"/>
                <a:ea typeface="Droid Sans Fallback;MS Mincho"/>
                <a:cs typeface="Mangal" panose="02040503050203030202" pitchFamily="18" charset="0"/>
              </a:rPr>
              <a:t>NewReno</a:t>
            </a:r>
            <a:r>
              <a:rPr lang="ru-RU" sz="1800" kern="100" dirty="0">
                <a:effectLst/>
                <a:latin typeface="Liberation Serif;Times New Roma"/>
                <a:ea typeface="Droid Sans Fallback;MS Mincho"/>
                <a:cs typeface="Mangal" panose="02040503050203030202" pitchFamily="18" charset="0"/>
              </a:rPr>
              <a:t> и TCP Vegas очень похожи.</a:t>
            </a:r>
          </a:p>
          <a:p>
            <a:pPr indent="450215" algn="just">
              <a:lnSpc>
                <a:spcPct val="150000"/>
              </a:lnSpc>
              <a:spcAft>
                <a:spcPts val="600"/>
              </a:spcAft>
            </a:pPr>
            <a:r>
              <a:rPr lang="ru-RU" sz="1800" kern="100" dirty="0">
                <a:effectLst/>
                <a:latin typeface="Liberation Serif;Times New Roma"/>
                <a:ea typeface="Droid Sans Fallback;MS Mincho"/>
                <a:cs typeface="Mangal" panose="02040503050203030202" pitchFamily="18" charset="0"/>
              </a:rPr>
              <a:t>Значительно различаются только графики динамики размера окна, так как алгоритмы изменения размера окна отличаются у этих TCP-агентов.</a:t>
            </a:r>
          </a:p>
          <a:p>
            <a:pPr indent="450215" algn="just">
              <a:lnSpc>
                <a:spcPct val="150000"/>
              </a:lnSpc>
              <a:spcAft>
                <a:spcPts val="600"/>
              </a:spcAft>
            </a:pPr>
            <a:r>
              <a:rPr lang="ru-RU" sz="1800" kern="100" dirty="0">
                <a:effectLst/>
                <a:latin typeface="Liberation Serif;Times New Roma"/>
                <a:ea typeface="Droid Sans Fallback;MS Mincho"/>
                <a:cs typeface="Mangal" panose="02040503050203030202" pitchFamily="18" charset="0"/>
              </a:rPr>
              <a:t>В ходе выполнения лабораторной работы я исследовал протокол TCP и алгоритм управления очередью RED, приобрёл навыки визуализации результатов моделирования с помощью средства </a:t>
            </a:r>
            <a:r>
              <a:rPr lang="en-US" sz="1800" kern="100" dirty="0" err="1">
                <a:effectLst/>
                <a:latin typeface="Liberation Serif;Times New Roma"/>
                <a:ea typeface="Droid Sans Fallback;MS Mincho"/>
                <a:cs typeface="Mangal" panose="02040503050203030202" pitchFamily="18" charset="0"/>
              </a:rPr>
              <a:t>xgraph</a:t>
            </a:r>
            <a:r>
              <a:rPr lang="ru-RU" sz="1800" kern="100" dirty="0">
                <a:effectLst/>
                <a:latin typeface="Liberation Serif;Times New Roma"/>
                <a:ea typeface="Droid Sans Fallback;MS Mincho"/>
                <a:cs typeface="Mangal" panose="02040503050203030202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09403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98</Words>
  <Application>Microsoft Office PowerPoint</Application>
  <PresentationFormat>Широкоэкранный</PresentationFormat>
  <Paragraphs>15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Liberation Serif;Times New Roma</vt:lpstr>
      <vt:lpstr>Тема Office</vt:lpstr>
      <vt:lpstr>Лабораторная работа №2</vt:lpstr>
      <vt:lpstr>Цель</vt:lpstr>
      <vt:lpstr>Пример с дисциплиной RED</vt:lpstr>
      <vt:lpstr>Упражнения</vt:lpstr>
      <vt:lpstr>Сравнение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№2</dc:title>
  <dc:creator>Василий Худицкий</dc:creator>
  <cp:lastModifiedBy>Василий Худицкий</cp:lastModifiedBy>
  <cp:revision>3</cp:revision>
  <dcterms:created xsi:type="dcterms:W3CDTF">2022-04-23T18:40:41Z</dcterms:created>
  <dcterms:modified xsi:type="dcterms:W3CDTF">2022-04-30T17:39:04Z</dcterms:modified>
</cp:coreProperties>
</file>