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D73F9-27B5-419E-AB4C-B4DA9906E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771AE-52FA-4522-A33D-7A2734B8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8B659-6257-42B7-B76B-082D38C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04A5D-9A4C-4E2E-A71A-FB895F7F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F3794-A469-4E94-B34B-C935B739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1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1A492-0C8E-4572-8DEF-B6C4DAA1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4CD2A-F022-4AA2-8A1C-0F95F201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2976C-4E03-4D41-B9DE-EEE8182B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9FD25-2567-48B7-ABA2-38671F3C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EA292-1207-4465-A462-BDB609CB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8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B56005-8251-4A6D-BE4B-6AEDC5EB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7BC76-8B44-4612-A69C-A8032DEB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F02CE-B17D-4798-B484-2593EDA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9AB0-CDE3-47F6-A00C-507B1FA5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146DA-FA85-4A34-A880-6817A351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7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FBBD7-714C-41C2-9566-FA9E5164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B311-C239-4C84-8685-7D4F83A6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444AF-F4A8-47A6-915B-BA22732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7C4FA-4C04-4B78-B271-55D4508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34CC4C-18E8-4D19-A234-EB6AC060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0185F-602E-421A-91BE-61692AD5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CC04A-7724-4CEC-B386-6B1488D3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1C1D-C55C-4632-A866-9F17D90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B8E4E-826D-451A-90C3-BAC4B668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A35D3-A2E0-47E5-AF5F-D9614CE3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B42B6-F1A1-4758-ADBD-A907E76A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FB0FE-0909-427A-9EE1-15864DEC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BE9CDC-9C24-42A0-8CE5-75F9BFC0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2D6541-F188-4580-8BA2-1B68374C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5EF4D6-489D-45A9-A311-C3AD64B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D0D17F-7002-44AB-82CD-1681944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49310-341A-4235-AA3B-55F8FC1B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63CE3-FF75-41DF-A1D0-2FA094F6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66BD81-D2B8-48A4-A909-4C38B221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97C46E-7930-4E68-8464-73C329ED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29C09B-455E-4536-887F-A2762431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C2048A-4C11-4F83-A1EC-A52852B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C3D900-B3CF-4CD0-8322-FDF746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9B78B0-635C-4CAD-80BE-126B8F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3E29-3348-407B-919A-2F2EA5AA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3AABF5-2265-4D1B-91ED-B8772F4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0FF446-5AD0-42B7-95E2-DCA3A621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D411F4-9CB1-4250-B1B7-CE030906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7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5367DE-66BE-4BF6-A344-54A6F99C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03174F-AD69-4ED9-A5B8-5ACE1BA5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BBA48-E2AB-4720-A85F-4D188793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D4037-06A1-4A33-A0B4-0BA51CA6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1A2D5-1C1F-49BD-83C2-2D3820A7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4D19F5-ED64-4183-9704-A8C50FA2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A58B38-97DC-44AF-AF76-3A5465A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D54103-C198-4E2B-B291-A26A8AD7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6DE22-5948-4DEF-B408-06364FA8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DA16-F842-4559-8F66-D0A96E4D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4474FD-B6CA-408A-91B0-BDC849AF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1CA436-3DDB-42D6-90BA-7569605D3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904EA8-556E-404B-B58F-E492422D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E1C6D-2418-4E87-A9C7-8B267C1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310FD-EE3D-4F10-AA19-A463AAE2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9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1BBF-56EE-45DD-8E0E-AAEC74E0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5460-01AC-4DF7-9FB3-35D67054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C6CC76-BF27-4F74-A3E4-A4EFEF1D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F5F2-DEFA-4372-994E-C54399F3FADB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17CD6-4EA7-4D46-86CE-CAB686D1C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0844C-8EA7-4C8F-A684-D88A0BE57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7EF81-17B4-473D-8F78-2D0560429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575C69-4DCD-44A2-8EEE-013DAFD8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Худицкий Василий</a:t>
            </a:r>
          </a:p>
          <a:p>
            <a:r>
              <a:rPr lang="ru-RU" dirty="0"/>
              <a:t>НКНбд-01-19</a:t>
            </a:r>
          </a:p>
          <a:p>
            <a:r>
              <a:rPr lang="ru-RU" dirty="0"/>
              <a:t>Москва</a:t>
            </a:r>
          </a:p>
          <a:p>
            <a:r>
              <a:rPr lang="ru-RU" dirty="0"/>
              <a:t>2022 г</a:t>
            </a:r>
          </a:p>
        </p:txBody>
      </p:sp>
    </p:spTree>
    <p:extLst>
      <p:ext uri="{BB962C8B-B14F-4D97-AF65-F5344CB8AC3E}">
        <p14:creationId xmlns:p14="http://schemas.microsoft.com/office/powerpoint/2010/main" val="77538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B1490-5B1D-45C8-A661-E7B18133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382D-FCE2-46C2-BCE6-C7AF0ED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Приобретение навыков моделирования СМО </a:t>
            </a:r>
            <a:r>
              <a:rPr lang="en-US" dirty="0"/>
              <a:t>M|M|1</a:t>
            </a:r>
            <a:r>
              <a:rPr lang="ru-RU" dirty="0"/>
              <a:t>, </a:t>
            </a:r>
            <a:r>
              <a:rPr lang="en-US" dirty="0" err="1"/>
              <a:t>M|M|n|R</a:t>
            </a:r>
            <a:r>
              <a:rPr lang="ru-RU" dirty="0"/>
              <a:t>.</a:t>
            </a:r>
          </a:p>
          <a:p>
            <a:r>
              <a:rPr lang="ru-RU" dirty="0"/>
              <a:t>Визуализация результатов моделирования с помощью </a:t>
            </a:r>
            <a:r>
              <a:rPr lang="en-US" dirty="0" err="1"/>
              <a:t>GNUplot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958A-2611-4E5F-AEFD-2EF4EC0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модели на NS-2</a:t>
            </a:r>
          </a:p>
        </p:txBody>
      </p:sp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BE88E19-D50B-4912-89D4-ADC7ECD95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3" y="2388636"/>
            <a:ext cx="10982907" cy="1866123"/>
          </a:xfrm>
        </p:spPr>
      </p:pic>
    </p:spTree>
    <p:extLst>
      <p:ext uri="{BB962C8B-B14F-4D97-AF65-F5344CB8AC3E}">
        <p14:creationId xmlns:p14="http://schemas.microsoft.com/office/powerpoint/2010/main" val="16215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7AE34-75E7-40E4-8CFE-88227D5B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в </a:t>
            </a:r>
            <a:r>
              <a:rPr lang="en-US" dirty="0" err="1"/>
              <a:t>GNUplot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DD85C54-DFFE-4692-BB25-84F83C358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996335" cy="4767046"/>
          </a:xfrm>
        </p:spPr>
      </p:pic>
    </p:spTree>
    <p:extLst>
      <p:ext uri="{BB962C8B-B14F-4D97-AF65-F5344CB8AC3E}">
        <p14:creationId xmlns:p14="http://schemas.microsoft.com/office/powerpoint/2010/main" val="358602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C3330C-DD4F-48B7-8439-E4DB482C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Длина очереди может значительно отклоняться от теоретической средней длины.</a:t>
            </a:r>
            <a:endParaRPr lang="en-US" dirty="0"/>
          </a:p>
          <a:p>
            <a:r>
              <a:rPr lang="ru-RU" dirty="0"/>
              <a:t>В ходе выполнения лабораторной работы я приобрёл навыки визуализации результатов моделирования с помощью средства </a:t>
            </a:r>
            <a:r>
              <a:rPr lang="ru-RU" dirty="0" err="1"/>
              <a:t>GNUplot</a:t>
            </a:r>
            <a:r>
              <a:rPr lang="ru-RU" dirty="0"/>
              <a:t>, рассмотрев пример моделирования СМО M|M|1 с помощью средства имитационного моделирования NS-2.</a:t>
            </a:r>
          </a:p>
        </p:txBody>
      </p:sp>
    </p:spTree>
    <p:extLst>
      <p:ext uri="{BB962C8B-B14F-4D97-AF65-F5344CB8AC3E}">
        <p14:creationId xmlns:p14="http://schemas.microsoft.com/office/powerpoint/2010/main" val="1430940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86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Лабораторная работа №3</vt:lpstr>
      <vt:lpstr>Цель</vt:lpstr>
      <vt:lpstr>Реализация модели на NS-2</vt:lpstr>
      <vt:lpstr>График в GNUplot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>Василий Худицкий</dc:creator>
  <cp:lastModifiedBy>Василий Худицкий</cp:lastModifiedBy>
  <cp:revision>3</cp:revision>
  <dcterms:created xsi:type="dcterms:W3CDTF">2022-04-23T18:40:41Z</dcterms:created>
  <dcterms:modified xsi:type="dcterms:W3CDTF">2022-04-30T17:39:30Z</dcterms:modified>
</cp:coreProperties>
</file>