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Для приведённой схемы разработать имитационную модель в пакете NS-2.</a:t>
            </a:r>
          </a:p>
          <a:p>
            <a:pPr marL="0" indent="0">
              <a:buNone/>
            </a:pPr>
            <a:r>
              <a:rPr lang="ru-RU" dirty="0"/>
              <a:t>2. Построить график изменения размера окна TCP (в </a:t>
            </a:r>
            <a:r>
              <a:rPr lang="ru-RU" dirty="0" err="1"/>
              <a:t>Xgraph</a:t>
            </a:r>
            <a:r>
              <a:rPr lang="ru-RU" dirty="0"/>
              <a:t> и в </a:t>
            </a:r>
            <a:r>
              <a:rPr lang="ru-RU" dirty="0" err="1"/>
              <a:t>GNUPlot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3. Построить график изменения длины очереди и средней длины очереди на первом маршрутизаторе.</a:t>
            </a:r>
          </a:p>
          <a:p>
            <a:pPr marL="0" indent="0">
              <a:buNone/>
            </a:pPr>
            <a:r>
              <a:rPr lang="ru-RU" dirty="0"/>
              <a:t>4. Оформить отчёт о выполненной работе.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Имитационная модель в пакете NS-2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5B362E-3ECE-420B-975D-D935FA9DD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87" y="1825625"/>
            <a:ext cx="6150625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3020687" y="6400800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</a:t>
            </a:r>
            <a:r>
              <a:rPr lang="ru-RU"/>
              <a:t>1 Визуализация </a:t>
            </a:r>
            <a:r>
              <a:rPr lang="ru-RU" dirty="0"/>
              <a:t>в </a:t>
            </a:r>
            <a:r>
              <a:rPr lang="en-US" dirty="0" err="1"/>
              <a:t>nam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 в </a:t>
            </a:r>
            <a:r>
              <a:rPr lang="en-US" dirty="0" err="1"/>
              <a:t>xgraph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642C085-CD79-4151-9314-39586DE30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06" y="1605789"/>
            <a:ext cx="7099387" cy="36464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70DC2-FEB3-49E0-A3D3-CED9D4281FA2}"/>
              </a:ext>
            </a:extLst>
          </p:cNvPr>
          <p:cNvSpPr txBox="1"/>
          <p:nvPr/>
        </p:nvSpPr>
        <p:spPr>
          <a:xfrm>
            <a:off x="4198776" y="5673012"/>
            <a:ext cx="456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2 Изменение размера окна TCP и  изменение длины очереди и средней длины очереди (в </a:t>
            </a:r>
            <a:r>
              <a:rPr lang="ru-RU" dirty="0" err="1"/>
              <a:t>Xgraph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Графики в </a:t>
            </a:r>
            <a:r>
              <a:rPr lang="en-US" dirty="0" err="1"/>
              <a:t>GNUplot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C41BFD-1596-4BF9-90CA-EC53AF0125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34" y="2418166"/>
            <a:ext cx="5181600" cy="27132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5CEB8B-88E2-40AE-A86F-CFB18FD89901}"/>
              </a:ext>
            </a:extLst>
          </p:cNvPr>
          <p:cNvSpPr txBox="1"/>
          <p:nvPr/>
        </p:nvSpPr>
        <p:spPr>
          <a:xfrm>
            <a:off x="7364250" y="5395695"/>
            <a:ext cx="36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4 </a:t>
            </a:r>
            <a:r>
              <a:rPr lang="ru-RU" sz="1800" kern="100" dirty="0">
                <a:effectLst/>
                <a:ea typeface="Droid Sans Fallback;MS Mincho"/>
                <a:cs typeface="FreeSans;MS Mincho"/>
              </a:rPr>
              <a:t>Изменение размера средней длины очереди и длины очереди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B37F58A0-D50D-433C-9608-380B840EA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7" y="2445924"/>
            <a:ext cx="5181600" cy="265773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42806-90DE-41D2-87FA-AAD5965F47BD}"/>
              </a:ext>
            </a:extLst>
          </p:cNvPr>
          <p:cNvSpPr txBox="1"/>
          <p:nvPr/>
        </p:nvSpPr>
        <p:spPr>
          <a:xfrm>
            <a:off x="1224793" y="5461233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3 Изменение размера окна </a:t>
            </a:r>
            <a:r>
              <a:rPr lang="en-US" dirty="0"/>
              <a:t>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 для приведенной сети была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разработана имитационная модель в пакете NS-2, </a:t>
            </a:r>
            <a:endParaRPr lang="en-US" sz="1800" kern="100" dirty="0">
              <a:effectLst/>
              <a:latin typeface="Times New Roman" panose="02020603050405020304" pitchFamily="18" charset="0"/>
              <a:ea typeface="Droid Sans Fallback;MS Mincho"/>
              <a:cs typeface="Mangal" panose="02040503050203030202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построены графики изменения размера окна TCP, изменения длины очереди и средней длины очереди на первом маршрутизаторе (в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Xgraph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 и в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GNUPlot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).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157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№4</vt:lpstr>
      <vt:lpstr>Задание</vt:lpstr>
      <vt:lpstr>Имитационная модель в пакете NS-2</vt:lpstr>
      <vt:lpstr>Графики в xgraph</vt:lpstr>
      <vt:lpstr>Графики в GNUplot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Василий Худицкий</dc:creator>
  <cp:lastModifiedBy>Василий Худицкий</cp:lastModifiedBy>
  <cp:revision>6</cp:revision>
  <dcterms:created xsi:type="dcterms:W3CDTF">2022-04-23T18:40:41Z</dcterms:created>
  <dcterms:modified xsi:type="dcterms:W3CDTF">2022-05-07T17:16:52Z</dcterms:modified>
</cp:coreProperties>
</file>