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№9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Голодный студент становится сытым после того, как съедает пирог.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Таким образом, имеем: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два типа фишек: «пироги» и «студенты»;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три позиции: «голодный студент», «пирожки», «сытый студент»;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один переход: «съесть пирожок».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CPN Tools.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C51E1-D043-4E91-9760-432AD61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CPN Tools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77FE-7EC6-4F5A-975D-454AF0EA7234}"/>
              </a:ext>
            </a:extLst>
          </p:cNvPr>
          <p:cNvSpPr txBox="1"/>
          <p:nvPr/>
        </p:nvSpPr>
        <p:spPr>
          <a:xfrm>
            <a:off x="3020687" y="6400800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сети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CACD5D-59AD-42AC-9FD7-90D3FC809D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65" y="1690688"/>
            <a:ext cx="565848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моделирования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3610072" y="5441813"/>
            <a:ext cx="456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«Накорми студентов» после запуска симуляции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3177EF-C0D2-4FBC-8699-B77C2B9614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07" y="1319212"/>
            <a:ext cx="569658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пространстве состояний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48FCBD-4996-495F-91F2-F3B712DC9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2680" y="3454546"/>
            <a:ext cx="4488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28043F-B158-4F72-95E1-B3E6AC03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243"/>
            <a:ext cx="5942076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пространства состояний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3516085" y="6001758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пространства состояний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FCEF194-62E4-4AD3-BB91-3388D69483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9" y="1587923"/>
            <a:ext cx="4976352" cy="43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построена модель «Накорми студентов» при помощи CPN Tools</a:t>
            </a:r>
            <a:r>
              <a:rPr lang="en-US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;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Для данной </a:t>
            </a:r>
            <a:r>
              <a:rPr lang="ru-RU" sz="1800" kern="100" dirty="0"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модели 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было проанализировано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пространство 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состояний и построен его граф.</a:t>
            </a: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122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№9</vt:lpstr>
      <vt:lpstr>Задача</vt:lpstr>
      <vt:lpstr>Граф в CPN Tools</vt:lpstr>
      <vt:lpstr>Результат моделирования</vt:lpstr>
      <vt:lpstr>Отчет о пространстве состояний</vt:lpstr>
      <vt:lpstr>Граф пространства состояний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>Василий Худицкий</dc:creator>
  <cp:lastModifiedBy>Василий Худицкий</cp:lastModifiedBy>
  <cp:revision>11</cp:revision>
  <dcterms:created xsi:type="dcterms:W3CDTF">2022-04-23T18:40:41Z</dcterms:created>
  <dcterms:modified xsi:type="dcterms:W3CDTF">2022-05-28T19:23:06Z</dcterms:modified>
</cp:coreProperties>
</file>