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31"/>
    <p:restoredTop sz="94674"/>
  </p:normalViewPr>
  <p:slideViewPr>
    <p:cSldViewPr snapToGrid="0" snapToObjects="1">
      <p:cViewPr varScale="1">
        <p:scale>
          <a:sx n="223" d="100"/>
          <a:sy n="22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8B2B-489D-0349-BF13-1DBBA831B989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65E1-AF9F-644D-A729-7D23886E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4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8B2B-489D-0349-BF13-1DBBA831B989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65E1-AF9F-644D-A729-7D23886E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2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8B2B-489D-0349-BF13-1DBBA831B989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65E1-AF9F-644D-A729-7D23886E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4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8B2B-489D-0349-BF13-1DBBA831B989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65E1-AF9F-644D-A729-7D23886E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6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8B2B-489D-0349-BF13-1DBBA831B989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65E1-AF9F-644D-A729-7D23886E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8B2B-489D-0349-BF13-1DBBA831B989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65E1-AF9F-644D-A729-7D23886E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5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8B2B-489D-0349-BF13-1DBBA831B989}" type="datetimeFigureOut">
              <a:rPr lang="en-US" smtClean="0"/>
              <a:t>4/13/22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65E1-AF9F-644D-A729-7D23886E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0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8B2B-489D-0349-BF13-1DBBA831B989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65E1-AF9F-644D-A729-7D23886E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9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8B2B-489D-0349-BF13-1DBBA831B989}" type="datetimeFigureOut">
              <a:rPr lang="en-US" smtClean="0"/>
              <a:t>4/13/22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65E1-AF9F-644D-A729-7D23886E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8B2B-489D-0349-BF13-1DBBA831B989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65E1-AF9F-644D-A729-7D23886E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8B2B-489D-0349-BF13-1DBBA831B989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65E1-AF9F-644D-A729-7D23886E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1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8B2B-489D-0349-BF13-1DBBA831B989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765E1-AF9F-644D-A729-7D23886E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92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3F9C-32D1-5C44-B93E-E07B34466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/>
              <a:t>CIS 2348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101C4-A1AD-DE4B-9FD6-5E1DDAD2D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Khue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N Do</a:t>
            </a:r>
          </a:p>
        </p:txBody>
      </p:sp>
    </p:spTree>
    <p:extLst>
      <p:ext uri="{BB962C8B-B14F-4D97-AF65-F5344CB8AC3E}">
        <p14:creationId xmlns:p14="http://schemas.microsoft.com/office/powerpoint/2010/main" val="164841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EABA-13E7-5A4D-8521-96C5E904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D2155-9E05-A14B-893B-69CFE0FB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dictionary: </a:t>
            </a:r>
            <a:r>
              <a:rPr lang="en-US" sz="2000" dirty="0"/>
              <a:t>create a dictionary to store the students' information as {ID: [</a:t>
            </a:r>
            <a:r>
              <a:rPr lang="en-US" sz="2000" dirty="0" err="1"/>
              <a:t>firstName</a:t>
            </a:r>
            <a:r>
              <a:rPr lang="en-US" sz="2000" dirty="0"/>
              <a:t>(0), </a:t>
            </a:r>
            <a:r>
              <a:rPr lang="en-US" sz="2000" dirty="0" err="1"/>
              <a:t>lastName</a:t>
            </a:r>
            <a:r>
              <a:rPr lang="en-US" sz="2000" dirty="0"/>
              <a:t>(1), major(2), discipline(3), GPA(4), </a:t>
            </a:r>
            <a:r>
              <a:rPr lang="en-US" sz="2000" dirty="0" err="1"/>
              <a:t>graduationdate</a:t>
            </a:r>
            <a:r>
              <a:rPr lang="en-US" sz="2000" dirty="0"/>
              <a:t>(5)]}</a:t>
            </a:r>
          </a:p>
          <a:p>
            <a:r>
              <a:rPr lang="en-US" dirty="0"/>
              <a:t>Nine lists: </a:t>
            </a:r>
            <a:r>
              <a:rPr lang="en-US" sz="2000" dirty="0"/>
              <a:t>+ a list is a value of dictionary</a:t>
            </a:r>
          </a:p>
          <a:p>
            <a:r>
              <a:rPr lang="en-US" sz="2000" dirty="0"/>
              <a:t>Part 1:</a:t>
            </a:r>
          </a:p>
          <a:p>
            <a:pPr marL="0" indent="0">
              <a:buNone/>
            </a:pPr>
            <a:r>
              <a:rPr lang="en-US" sz="2000" dirty="0"/>
              <a:t>	          + </a:t>
            </a:r>
            <a:r>
              <a:rPr lang="en-US" sz="2000" dirty="0" err="1"/>
              <a:t>lastName_list</a:t>
            </a:r>
            <a:r>
              <a:rPr lang="en-US" sz="2000" dirty="0"/>
              <a:t>         # store last name in the list</a:t>
            </a:r>
            <a:br>
              <a:rPr lang="en-US" sz="2000" dirty="0"/>
            </a:br>
            <a:r>
              <a:rPr lang="en-US" sz="2000" dirty="0"/>
              <a:t>	          + </a:t>
            </a:r>
            <a:r>
              <a:rPr lang="en-US" sz="2000" dirty="0" err="1"/>
              <a:t>majors_list</a:t>
            </a:r>
            <a:r>
              <a:rPr lang="en-US" sz="2000" dirty="0"/>
              <a:t>             # store majors</a:t>
            </a:r>
            <a:br>
              <a:rPr lang="en-US" sz="2000" dirty="0"/>
            </a:br>
            <a:r>
              <a:rPr lang="en-US" sz="2000" dirty="0"/>
              <a:t>	          + </a:t>
            </a:r>
            <a:r>
              <a:rPr lang="en-US" sz="2000" dirty="0" err="1"/>
              <a:t>ID_list</a:t>
            </a:r>
            <a:r>
              <a:rPr lang="en-US" sz="2000" dirty="0"/>
              <a:t>                     # store IDs</a:t>
            </a:r>
            <a:br>
              <a:rPr lang="en-US" sz="2000" dirty="0"/>
            </a:br>
            <a:r>
              <a:rPr lang="en-US" sz="2000" dirty="0"/>
              <a:t>	          + </a:t>
            </a:r>
            <a:r>
              <a:rPr lang="en-US" sz="2000" dirty="0" err="1"/>
              <a:t>disciplined_list</a:t>
            </a:r>
            <a:r>
              <a:rPr lang="en-US" sz="2000" dirty="0"/>
              <a:t>     # store students who have been disciplined</a:t>
            </a:r>
          </a:p>
          <a:p>
            <a:pPr marL="0" indent="0">
              <a:buNone/>
            </a:pPr>
            <a:r>
              <a:rPr lang="en-US" sz="2000" dirty="0"/>
              <a:t>	          + </a:t>
            </a:r>
            <a:r>
              <a:rPr lang="en-US" sz="2000" dirty="0" err="1"/>
              <a:t>scholarship_list</a:t>
            </a:r>
            <a:r>
              <a:rPr lang="en-US" sz="2000" dirty="0"/>
              <a:t>   # store students' IDs have GPA &gt; 3.8</a:t>
            </a:r>
            <a:br>
              <a:rPr lang="en-US" sz="2000" dirty="0"/>
            </a:br>
            <a:r>
              <a:rPr lang="en-US" sz="2000" dirty="0"/>
              <a:t>	          + </a:t>
            </a:r>
            <a:r>
              <a:rPr lang="en-US" sz="2000" dirty="0" err="1"/>
              <a:t>GPA_list</a:t>
            </a:r>
            <a:r>
              <a:rPr lang="en-US" sz="2000" dirty="0"/>
              <a:t>                # store GPA</a:t>
            </a:r>
          </a:p>
          <a:p>
            <a:r>
              <a:rPr lang="en-US" sz="2000" dirty="0"/>
              <a:t>Part 2 :         + </a:t>
            </a:r>
            <a:r>
              <a:rPr lang="en-US" sz="2000" dirty="0" err="1"/>
              <a:t>GPA_valid</a:t>
            </a:r>
            <a:r>
              <a:rPr lang="en-US" sz="2000" dirty="0"/>
              <a:t>            # create a list to store GPA within number of the GPA requested</a:t>
            </a:r>
          </a:p>
          <a:p>
            <a:pPr marL="0" indent="0">
              <a:buNone/>
            </a:pPr>
            <a:r>
              <a:rPr lang="en-US" sz="2000" dirty="0"/>
              <a:t>                          </a:t>
            </a:r>
            <a:r>
              <a:rPr lang="en-US" sz="2200" dirty="0"/>
              <a:t>+ </a:t>
            </a:r>
            <a:r>
              <a:rPr lang="en-US" sz="2200" dirty="0" err="1"/>
              <a:t>ID_valid</a:t>
            </a:r>
            <a:r>
              <a:rPr lang="en-US" sz="2200" dirty="0"/>
              <a:t>  	       # store IDs that have GPA within number of the requested GPA</a:t>
            </a:r>
            <a:br>
              <a:rPr lang="en-US" sz="2200" dirty="0"/>
            </a:b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128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6246-5D7F-AD48-B188-04E04907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Flow for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29C7-AF19-BD48-84A1-2448A4438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Read </a:t>
            </a:r>
            <a:r>
              <a:rPr lang="en-US" sz="2000" dirty="0" err="1"/>
              <a:t>StudentMajorsList.csv</a:t>
            </a:r>
            <a:r>
              <a:rPr lang="en-US" sz="2000" dirty="0"/>
              <a:t> and get IDs, first-names, last-names, majors, disciplined</a:t>
            </a:r>
          </a:p>
          <a:p>
            <a:r>
              <a:rPr lang="en-US" sz="2000" dirty="0"/>
              <a:t>Read </a:t>
            </a:r>
            <a:r>
              <a:rPr lang="en-US" sz="2000" dirty="0" err="1"/>
              <a:t>GPAList.csv</a:t>
            </a:r>
            <a:r>
              <a:rPr lang="en-US" sz="2000" dirty="0"/>
              <a:t> and get IDs, GPAs</a:t>
            </a:r>
          </a:p>
          <a:p>
            <a:r>
              <a:rPr lang="en-US" sz="2000" dirty="0"/>
              <a:t>Read </a:t>
            </a:r>
            <a:r>
              <a:rPr lang="en-US" sz="2000" dirty="0" err="1"/>
              <a:t>GraduationDatesList.csv</a:t>
            </a:r>
            <a:r>
              <a:rPr lang="en-US" sz="2000" dirty="0"/>
              <a:t> and get IDs, graduated dates</a:t>
            </a:r>
          </a:p>
          <a:p>
            <a:r>
              <a:rPr lang="en-US" sz="2000" dirty="0"/>
              <a:t>Create a dictionary and save all information from three files above as ID is a key and list of first name, last name, major, discipline, GPA, </a:t>
            </a:r>
            <a:r>
              <a:rPr lang="en-US" sz="2000" dirty="0" err="1"/>
              <a:t>graduationdate</a:t>
            </a:r>
            <a:endParaRPr lang="en-US" sz="2000" dirty="0"/>
          </a:p>
          <a:p>
            <a:r>
              <a:rPr lang="en-US" sz="2000" dirty="0"/>
              <a:t>Create </a:t>
            </a:r>
            <a:r>
              <a:rPr lang="en-US" sz="2000" dirty="0" err="1"/>
              <a:t>FullRoster.csv</a:t>
            </a:r>
            <a:r>
              <a:rPr lang="en-US" sz="2000" dirty="0"/>
              <a:t> to store student ID, major, first name, last name, GPA, graduation date and indicate if disciplinary action was taken</a:t>
            </a:r>
          </a:p>
          <a:p>
            <a:r>
              <a:rPr lang="en-US" sz="2000" dirty="0"/>
              <a:t>Create major files</a:t>
            </a:r>
          </a:p>
          <a:p>
            <a:r>
              <a:rPr lang="en-US" sz="2000" dirty="0"/>
              <a:t>create </a:t>
            </a:r>
            <a:r>
              <a:rPr lang="en-US" sz="2000" dirty="0" err="1"/>
              <a:t>ScholarshipCandiates.csv</a:t>
            </a:r>
            <a:r>
              <a:rPr lang="en-US" sz="2000" dirty="0"/>
              <a:t> file to store students who are eligible for scholarship</a:t>
            </a:r>
          </a:p>
          <a:p>
            <a:r>
              <a:rPr lang="en-US" sz="2000" dirty="0"/>
              <a:t>create </a:t>
            </a:r>
            <a:r>
              <a:rPr lang="en-US" sz="2000" dirty="0" err="1"/>
              <a:t>DisciplinedStudents.csv</a:t>
            </a:r>
            <a:r>
              <a:rPr lang="en-US" sz="2000" dirty="0"/>
              <a:t> file to store students that have been disciplined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975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4CC5-E672-4C41-A3A3-072C51A4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Flow for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0987A-9A7D-CE4B-8A65-20B2F0D9A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 function to get a list of students with GPA within requested GPA</a:t>
            </a:r>
          </a:p>
          <a:p>
            <a:r>
              <a:rPr lang="en-US" sz="2000" dirty="0"/>
              <a:t>Get input major + GPA from user</a:t>
            </a:r>
          </a:p>
          <a:p>
            <a:r>
              <a:rPr lang="en-US" sz="2000" dirty="0"/>
              <a:t>check that the student in Roster or not</a:t>
            </a:r>
          </a:p>
          <a:p>
            <a:r>
              <a:rPr lang="en-US" sz="2000" dirty="0"/>
              <a:t>print the information of student who has GPA within 0.1 and have not graduated or did not have disciplinary action</a:t>
            </a:r>
          </a:p>
          <a:p>
            <a:r>
              <a:rPr lang="en-US" sz="2000" dirty="0"/>
              <a:t>print the information of student who has GPA within 0.25 and have not graduated or did not have disciplinary action</a:t>
            </a:r>
          </a:p>
          <a:p>
            <a:r>
              <a:rPr lang="en-US" sz="2000" dirty="0"/>
              <a:t>print the information of student who has GPA closest GPA to that requested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630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1509</TotalTime>
  <Words>388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CIS 2348</vt:lpstr>
      <vt:lpstr>Data Structures</vt:lpstr>
      <vt:lpstr>Flow for Part 1</vt:lpstr>
      <vt:lpstr>Flow for Part 2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2348</dc:title>
  <dc:creator>Microsoft Office User</dc:creator>
  <cp:lastModifiedBy>Microsoft Office User</cp:lastModifiedBy>
  <cp:revision>8</cp:revision>
  <dcterms:created xsi:type="dcterms:W3CDTF">2022-04-14T04:08:42Z</dcterms:created>
  <dcterms:modified xsi:type="dcterms:W3CDTF">2022-04-15T05:18:22Z</dcterms:modified>
</cp:coreProperties>
</file>