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1" r:id="rId6"/>
    <p:sldId id="314" r:id="rId7"/>
    <p:sldId id="315" r:id="rId8"/>
    <p:sldId id="329" r:id="rId9"/>
    <p:sldId id="318" r:id="rId10"/>
    <p:sldId id="319" r:id="rId11"/>
    <p:sldId id="320" r:id="rId12"/>
    <p:sldId id="321" r:id="rId13"/>
    <p:sldId id="325" r:id="rId14"/>
    <p:sldId id="327" r:id="rId15"/>
    <p:sldId id="328" r:id="rId16"/>
    <p:sldId id="33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6197" autoAdjust="0"/>
  </p:normalViewPr>
  <p:slideViewPr>
    <p:cSldViewPr snapToGrid="0">
      <p:cViewPr>
        <p:scale>
          <a:sx n="110" d="100"/>
          <a:sy n="110" d="100"/>
        </p:scale>
        <p:origin x="16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B1F5A-FF22-4636-B505-F463F44D1D4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6F65B7-0D12-4C61-B351-F927C4F5D15A}">
      <dgm:prSet/>
      <dgm:spPr/>
      <dgm:t>
        <a:bodyPr/>
        <a:lstStyle/>
        <a:p>
          <a:pPr>
            <a:defRPr cap="all"/>
          </a:pPr>
          <a:r>
            <a:rPr lang="en-US" dirty="0"/>
            <a:t>Introduction </a:t>
          </a:r>
        </a:p>
      </dgm:t>
    </dgm:pt>
    <dgm:pt modelId="{454537CC-FDAE-470B-BB89-3D2A0EDC2197}" type="parTrans" cxnId="{1108522D-B972-4687-949D-6AB9B115AA37}">
      <dgm:prSet/>
      <dgm:spPr/>
      <dgm:t>
        <a:bodyPr/>
        <a:lstStyle/>
        <a:p>
          <a:endParaRPr lang="en-US"/>
        </a:p>
      </dgm:t>
    </dgm:pt>
    <dgm:pt modelId="{80635870-8ADF-4BFE-AC28-80B32C7B4433}" type="sibTrans" cxnId="{1108522D-B972-4687-949D-6AB9B115AA37}">
      <dgm:prSet/>
      <dgm:spPr/>
      <dgm:t>
        <a:bodyPr/>
        <a:lstStyle/>
        <a:p>
          <a:endParaRPr lang="en-US"/>
        </a:p>
      </dgm:t>
    </dgm:pt>
    <dgm:pt modelId="{D45316FD-03FD-43D8-8110-0BA5A83AF4F7}">
      <dgm:prSet/>
      <dgm:spPr/>
      <dgm:t>
        <a:bodyPr/>
        <a:lstStyle/>
        <a:p>
          <a:pPr>
            <a:defRPr cap="all"/>
          </a:pPr>
          <a:r>
            <a:rPr lang="en-US" dirty="0"/>
            <a:t>Dataset</a:t>
          </a:r>
        </a:p>
      </dgm:t>
    </dgm:pt>
    <dgm:pt modelId="{F5B6B29B-F6AB-485B-A7C4-02122A3E27AA}" type="parTrans" cxnId="{BD7B7767-31BC-4679-A824-37A600820A17}">
      <dgm:prSet/>
      <dgm:spPr/>
      <dgm:t>
        <a:bodyPr/>
        <a:lstStyle/>
        <a:p>
          <a:endParaRPr lang="en-US"/>
        </a:p>
      </dgm:t>
    </dgm:pt>
    <dgm:pt modelId="{5E7F5AE7-9556-495B-BF21-B6A6C8506D2C}" type="sibTrans" cxnId="{BD7B7767-31BC-4679-A824-37A600820A17}">
      <dgm:prSet/>
      <dgm:spPr/>
      <dgm:t>
        <a:bodyPr/>
        <a:lstStyle/>
        <a:p>
          <a:endParaRPr lang="en-US"/>
        </a:p>
      </dgm:t>
    </dgm:pt>
    <dgm:pt modelId="{EF4AFE8C-181E-4E81-8AF3-12EB11CDDCB0}">
      <dgm:prSet/>
      <dgm:spPr/>
      <dgm:t>
        <a:bodyPr/>
        <a:lstStyle/>
        <a:p>
          <a:pPr>
            <a:defRPr cap="all"/>
          </a:pPr>
          <a:r>
            <a:rPr lang="en-US" dirty="0"/>
            <a:t>Pre-Processing</a:t>
          </a:r>
        </a:p>
      </dgm:t>
    </dgm:pt>
    <dgm:pt modelId="{AFE5F8EA-2614-4720-B2E9-5B0526222E26}" type="parTrans" cxnId="{D90E4064-6573-4B9D-91BF-ABDDC178B75D}">
      <dgm:prSet/>
      <dgm:spPr/>
      <dgm:t>
        <a:bodyPr/>
        <a:lstStyle/>
        <a:p>
          <a:endParaRPr lang="en-US"/>
        </a:p>
      </dgm:t>
    </dgm:pt>
    <dgm:pt modelId="{7496103A-CEF9-42A7-A225-D9FA37D43A1C}" type="sibTrans" cxnId="{D90E4064-6573-4B9D-91BF-ABDDC178B75D}">
      <dgm:prSet/>
      <dgm:spPr/>
      <dgm:t>
        <a:bodyPr/>
        <a:lstStyle/>
        <a:p>
          <a:endParaRPr lang="en-US"/>
        </a:p>
      </dgm:t>
    </dgm:pt>
    <dgm:pt modelId="{4EB29DBE-A934-41B3-AA0D-FA3AFC53DE39}">
      <dgm:prSet/>
      <dgm:spPr/>
      <dgm:t>
        <a:bodyPr/>
        <a:lstStyle/>
        <a:p>
          <a:pPr>
            <a:defRPr cap="all"/>
          </a:pPr>
          <a:r>
            <a:rPr lang="en-US" dirty="0"/>
            <a:t>Proposed Method</a:t>
          </a:r>
        </a:p>
      </dgm:t>
    </dgm:pt>
    <dgm:pt modelId="{B072F8E7-B868-4D69-9F98-A776EDF95C05}" type="parTrans" cxnId="{64DAEA4F-2214-4862-93D1-A69138696A23}">
      <dgm:prSet/>
      <dgm:spPr/>
      <dgm:t>
        <a:bodyPr/>
        <a:lstStyle/>
        <a:p>
          <a:endParaRPr lang="en-US"/>
        </a:p>
      </dgm:t>
    </dgm:pt>
    <dgm:pt modelId="{4BEAE434-B604-47E0-A228-87C5702BBA89}" type="sibTrans" cxnId="{64DAEA4F-2214-4862-93D1-A69138696A23}">
      <dgm:prSet/>
      <dgm:spPr/>
      <dgm:t>
        <a:bodyPr/>
        <a:lstStyle/>
        <a:p>
          <a:endParaRPr lang="en-US"/>
        </a:p>
      </dgm:t>
    </dgm:pt>
    <dgm:pt modelId="{3A9DFB11-4116-2B42-86ED-BDB8E97553FB}">
      <dgm:prSet/>
      <dgm:spPr/>
      <dgm:t>
        <a:bodyPr/>
        <a:lstStyle/>
        <a:p>
          <a:pPr>
            <a:defRPr cap="all"/>
          </a:pPr>
          <a:r>
            <a:rPr lang="en-US" dirty="0"/>
            <a:t>Model Evaluation</a:t>
          </a:r>
        </a:p>
      </dgm:t>
    </dgm:pt>
    <dgm:pt modelId="{E2923232-F4E4-2649-A046-E7865B9AAE7E}" type="parTrans" cxnId="{3050FD5C-269C-6642-A001-E5CDD8D60042}">
      <dgm:prSet/>
      <dgm:spPr/>
      <dgm:t>
        <a:bodyPr/>
        <a:lstStyle/>
        <a:p>
          <a:endParaRPr lang="en-US"/>
        </a:p>
      </dgm:t>
    </dgm:pt>
    <dgm:pt modelId="{CCE5C17B-C75B-8445-923F-99AF4BC31AB6}" type="sibTrans" cxnId="{3050FD5C-269C-6642-A001-E5CDD8D60042}">
      <dgm:prSet/>
      <dgm:spPr/>
      <dgm:t>
        <a:bodyPr/>
        <a:lstStyle/>
        <a:p>
          <a:endParaRPr lang="en-US"/>
        </a:p>
      </dgm:t>
    </dgm:pt>
    <dgm:pt modelId="{8D9CFA8A-5AC2-4B4F-9256-AE22B8905FD2}">
      <dgm:prSet/>
      <dgm:spPr/>
      <dgm:t>
        <a:bodyPr/>
        <a:lstStyle/>
        <a:p>
          <a:pPr>
            <a:defRPr cap="all"/>
          </a:pPr>
          <a:r>
            <a:rPr lang="en-US" dirty="0"/>
            <a:t>Results</a:t>
          </a:r>
        </a:p>
      </dgm:t>
    </dgm:pt>
    <dgm:pt modelId="{11DC8AEE-89A9-4243-AC89-35F8F50DB0E3}" type="parTrans" cxnId="{52661CF3-F4CF-1E4C-8991-5AAA3D38EE20}">
      <dgm:prSet/>
      <dgm:spPr/>
      <dgm:t>
        <a:bodyPr/>
        <a:lstStyle/>
        <a:p>
          <a:endParaRPr lang="en-US"/>
        </a:p>
      </dgm:t>
    </dgm:pt>
    <dgm:pt modelId="{A581AA19-F054-3946-94BE-9B8B18873CF1}" type="sibTrans" cxnId="{52661CF3-F4CF-1E4C-8991-5AAA3D38EE20}">
      <dgm:prSet/>
      <dgm:spPr/>
      <dgm:t>
        <a:bodyPr/>
        <a:lstStyle/>
        <a:p>
          <a:endParaRPr lang="en-US"/>
        </a:p>
      </dgm:t>
    </dgm:pt>
    <dgm:pt modelId="{D76441D8-2775-5344-A7D5-849193E60019}">
      <dgm:prSet/>
      <dgm:spPr/>
      <dgm:t>
        <a:bodyPr/>
        <a:lstStyle/>
        <a:p>
          <a:pPr>
            <a:defRPr cap="all"/>
          </a:pPr>
          <a:r>
            <a:rPr lang="en-US" dirty="0"/>
            <a:t>Conclusion</a:t>
          </a:r>
        </a:p>
      </dgm:t>
    </dgm:pt>
    <dgm:pt modelId="{809632A5-8AB5-7046-9E84-9A9C012B9444}" type="parTrans" cxnId="{C412A0BA-72E7-C94D-9CCB-1F5D460C551D}">
      <dgm:prSet/>
      <dgm:spPr/>
      <dgm:t>
        <a:bodyPr/>
        <a:lstStyle/>
        <a:p>
          <a:endParaRPr lang="en-US"/>
        </a:p>
      </dgm:t>
    </dgm:pt>
    <dgm:pt modelId="{1C219284-82F2-3645-AF45-05C15C370ABD}" type="sibTrans" cxnId="{C412A0BA-72E7-C94D-9CCB-1F5D460C551D}">
      <dgm:prSet/>
      <dgm:spPr/>
      <dgm:t>
        <a:bodyPr/>
        <a:lstStyle/>
        <a:p>
          <a:endParaRPr lang="en-US"/>
        </a:p>
      </dgm:t>
    </dgm:pt>
    <dgm:pt modelId="{08549B47-018F-6847-83AB-1E3239B8316D}" type="pres">
      <dgm:prSet presAssocID="{C58B1F5A-FF22-4636-B505-F463F44D1D4D}" presName="linear" presStyleCnt="0">
        <dgm:presLayoutVars>
          <dgm:dir/>
          <dgm:animLvl val="lvl"/>
          <dgm:resizeHandles val="exact"/>
        </dgm:presLayoutVars>
      </dgm:prSet>
      <dgm:spPr/>
    </dgm:pt>
    <dgm:pt modelId="{15F0FA7E-CEE6-C443-8AA1-94F7D144F2B4}" type="pres">
      <dgm:prSet presAssocID="{9D6F65B7-0D12-4C61-B351-F927C4F5D15A}" presName="parentLin" presStyleCnt="0"/>
      <dgm:spPr/>
    </dgm:pt>
    <dgm:pt modelId="{1B7BB7E1-9361-8442-8AD3-8B9E3724B881}" type="pres">
      <dgm:prSet presAssocID="{9D6F65B7-0D12-4C61-B351-F927C4F5D15A}" presName="parentLeftMargin" presStyleLbl="node1" presStyleIdx="0" presStyleCnt="7"/>
      <dgm:spPr/>
    </dgm:pt>
    <dgm:pt modelId="{AEC65CBD-9781-154B-813A-BA5FFA0A8DF3}" type="pres">
      <dgm:prSet presAssocID="{9D6F65B7-0D12-4C61-B351-F927C4F5D15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BA6B07-1EEA-BB49-971E-C37E0E2BD894}" type="pres">
      <dgm:prSet presAssocID="{9D6F65B7-0D12-4C61-B351-F927C4F5D15A}" presName="negativeSpace" presStyleCnt="0"/>
      <dgm:spPr/>
    </dgm:pt>
    <dgm:pt modelId="{0FC5979F-9E83-8942-8441-78C6100F4633}" type="pres">
      <dgm:prSet presAssocID="{9D6F65B7-0D12-4C61-B351-F927C4F5D15A}" presName="childText" presStyleLbl="conFgAcc1" presStyleIdx="0" presStyleCnt="7">
        <dgm:presLayoutVars>
          <dgm:bulletEnabled val="1"/>
        </dgm:presLayoutVars>
      </dgm:prSet>
      <dgm:spPr/>
    </dgm:pt>
    <dgm:pt modelId="{F30C6A68-950A-DE4D-BC3D-1DD77E8262B0}" type="pres">
      <dgm:prSet presAssocID="{80635870-8ADF-4BFE-AC28-80B32C7B4433}" presName="spaceBetweenRectangles" presStyleCnt="0"/>
      <dgm:spPr/>
    </dgm:pt>
    <dgm:pt modelId="{DC78F075-AF28-884B-8A33-1298342F6FCF}" type="pres">
      <dgm:prSet presAssocID="{D45316FD-03FD-43D8-8110-0BA5A83AF4F7}" presName="parentLin" presStyleCnt="0"/>
      <dgm:spPr/>
    </dgm:pt>
    <dgm:pt modelId="{4ED21C13-8255-974E-BF1A-6147DCCA68E7}" type="pres">
      <dgm:prSet presAssocID="{D45316FD-03FD-43D8-8110-0BA5A83AF4F7}" presName="parentLeftMargin" presStyleLbl="node1" presStyleIdx="0" presStyleCnt="7"/>
      <dgm:spPr/>
    </dgm:pt>
    <dgm:pt modelId="{CA8E49B4-6817-DE4D-8CCD-330EC89CBE0C}" type="pres">
      <dgm:prSet presAssocID="{D45316FD-03FD-43D8-8110-0BA5A83AF4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69FDC12-7EC1-0A46-B8E0-8BCB9235B648}" type="pres">
      <dgm:prSet presAssocID="{D45316FD-03FD-43D8-8110-0BA5A83AF4F7}" presName="negativeSpace" presStyleCnt="0"/>
      <dgm:spPr/>
    </dgm:pt>
    <dgm:pt modelId="{195976E6-8531-184D-BB4A-983168D3E203}" type="pres">
      <dgm:prSet presAssocID="{D45316FD-03FD-43D8-8110-0BA5A83AF4F7}" presName="childText" presStyleLbl="conFgAcc1" presStyleIdx="1" presStyleCnt="7">
        <dgm:presLayoutVars>
          <dgm:bulletEnabled val="1"/>
        </dgm:presLayoutVars>
      </dgm:prSet>
      <dgm:spPr/>
    </dgm:pt>
    <dgm:pt modelId="{B8F0F839-6243-044F-945B-7C296487EF3A}" type="pres">
      <dgm:prSet presAssocID="{5E7F5AE7-9556-495B-BF21-B6A6C8506D2C}" presName="spaceBetweenRectangles" presStyleCnt="0"/>
      <dgm:spPr/>
    </dgm:pt>
    <dgm:pt modelId="{FC7E15F2-000B-6447-8209-AFEDD44D28BD}" type="pres">
      <dgm:prSet presAssocID="{EF4AFE8C-181E-4E81-8AF3-12EB11CDDCB0}" presName="parentLin" presStyleCnt="0"/>
      <dgm:spPr/>
    </dgm:pt>
    <dgm:pt modelId="{D259E4E5-10B9-5549-8AAE-F022BC8BCE49}" type="pres">
      <dgm:prSet presAssocID="{EF4AFE8C-181E-4E81-8AF3-12EB11CDDCB0}" presName="parentLeftMargin" presStyleLbl="node1" presStyleIdx="1" presStyleCnt="7"/>
      <dgm:spPr/>
    </dgm:pt>
    <dgm:pt modelId="{BC93DE77-8CF3-514D-B26A-409FB5DE8DAC}" type="pres">
      <dgm:prSet presAssocID="{EF4AFE8C-181E-4E81-8AF3-12EB11CDDCB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F51ABAA-D018-BB44-B97A-A880DF7B1834}" type="pres">
      <dgm:prSet presAssocID="{EF4AFE8C-181E-4E81-8AF3-12EB11CDDCB0}" presName="negativeSpace" presStyleCnt="0"/>
      <dgm:spPr/>
    </dgm:pt>
    <dgm:pt modelId="{00362B6B-DE1E-5B48-9E0B-8985EDB0423E}" type="pres">
      <dgm:prSet presAssocID="{EF4AFE8C-181E-4E81-8AF3-12EB11CDDCB0}" presName="childText" presStyleLbl="conFgAcc1" presStyleIdx="2" presStyleCnt="7">
        <dgm:presLayoutVars>
          <dgm:bulletEnabled val="1"/>
        </dgm:presLayoutVars>
      </dgm:prSet>
      <dgm:spPr/>
    </dgm:pt>
    <dgm:pt modelId="{6C295FAA-1464-F34A-A1C5-68AED75E1326}" type="pres">
      <dgm:prSet presAssocID="{7496103A-CEF9-42A7-A225-D9FA37D43A1C}" presName="spaceBetweenRectangles" presStyleCnt="0"/>
      <dgm:spPr/>
    </dgm:pt>
    <dgm:pt modelId="{58270344-CB25-064D-A6E1-B37DC7D47AF5}" type="pres">
      <dgm:prSet presAssocID="{4EB29DBE-A934-41B3-AA0D-FA3AFC53DE39}" presName="parentLin" presStyleCnt="0"/>
      <dgm:spPr/>
    </dgm:pt>
    <dgm:pt modelId="{ED9CB6CE-D085-6242-9BC9-6F33DB5E65F3}" type="pres">
      <dgm:prSet presAssocID="{4EB29DBE-A934-41B3-AA0D-FA3AFC53DE39}" presName="parentLeftMargin" presStyleLbl="node1" presStyleIdx="2" presStyleCnt="7"/>
      <dgm:spPr/>
    </dgm:pt>
    <dgm:pt modelId="{1CD3F50B-374B-2549-98AF-7D1AE9168A5D}" type="pres">
      <dgm:prSet presAssocID="{4EB29DBE-A934-41B3-AA0D-FA3AFC53DE3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9A0E2F-E0C5-B04E-8A31-866152120871}" type="pres">
      <dgm:prSet presAssocID="{4EB29DBE-A934-41B3-AA0D-FA3AFC53DE39}" presName="negativeSpace" presStyleCnt="0"/>
      <dgm:spPr/>
    </dgm:pt>
    <dgm:pt modelId="{C282FF63-7AA2-F045-A9B9-69E164E0D843}" type="pres">
      <dgm:prSet presAssocID="{4EB29DBE-A934-41B3-AA0D-FA3AFC53DE39}" presName="childText" presStyleLbl="conFgAcc1" presStyleIdx="3" presStyleCnt="7">
        <dgm:presLayoutVars>
          <dgm:bulletEnabled val="1"/>
        </dgm:presLayoutVars>
      </dgm:prSet>
      <dgm:spPr/>
    </dgm:pt>
    <dgm:pt modelId="{778C4C09-F3B3-8E48-A671-C16C516C2833}" type="pres">
      <dgm:prSet presAssocID="{4BEAE434-B604-47E0-A228-87C5702BBA89}" presName="spaceBetweenRectangles" presStyleCnt="0"/>
      <dgm:spPr/>
    </dgm:pt>
    <dgm:pt modelId="{1A958076-4C05-F146-A048-EC0B49CE1FE0}" type="pres">
      <dgm:prSet presAssocID="{3A9DFB11-4116-2B42-86ED-BDB8E97553FB}" presName="parentLin" presStyleCnt="0"/>
      <dgm:spPr/>
    </dgm:pt>
    <dgm:pt modelId="{175145A2-862C-3241-92B8-370162AE64DA}" type="pres">
      <dgm:prSet presAssocID="{3A9DFB11-4116-2B42-86ED-BDB8E97553FB}" presName="parentLeftMargin" presStyleLbl="node1" presStyleIdx="3" presStyleCnt="7"/>
      <dgm:spPr/>
    </dgm:pt>
    <dgm:pt modelId="{C7FA7BA9-0580-0445-B8D6-CC7FF114E195}" type="pres">
      <dgm:prSet presAssocID="{3A9DFB11-4116-2B42-86ED-BDB8E97553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7821A6-DDA0-644A-88B7-04EEE462E9AD}" type="pres">
      <dgm:prSet presAssocID="{3A9DFB11-4116-2B42-86ED-BDB8E97553FB}" presName="negativeSpace" presStyleCnt="0"/>
      <dgm:spPr/>
    </dgm:pt>
    <dgm:pt modelId="{69D5C17A-8A47-E64B-A692-1DA797E5F3AA}" type="pres">
      <dgm:prSet presAssocID="{3A9DFB11-4116-2B42-86ED-BDB8E97553FB}" presName="childText" presStyleLbl="conFgAcc1" presStyleIdx="4" presStyleCnt="7">
        <dgm:presLayoutVars>
          <dgm:bulletEnabled val="1"/>
        </dgm:presLayoutVars>
      </dgm:prSet>
      <dgm:spPr/>
    </dgm:pt>
    <dgm:pt modelId="{4626BF0C-68E3-EE4C-B3F0-11BB1EA23E88}" type="pres">
      <dgm:prSet presAssocID="{CCE5C17B-C75B-8445-923F-99AF4BC31AB6}" presName="spaceBetweenRectangles" presStyleCnt="0"/>
      <dgm:spPr/>
    </dgm:pt>
    <dgm:pt modelId="{8766EE41-3858-8B47-BA8A-65039C65D556}" type="pres">
      <dgm:prSet presAssocID="{8D9CFA8A-5AC2-4B4F-9256-AE22B8905FD2}" presName="parentLin" presStyleCnt="0"/>
      <dgm:spPr/>
    </dgm:pt>
    <dgm:pt modelId="{19E74127-66E5-2B40-9C0E-09737309EE07}" type="pres">
      <dgm:prSet presAssocID="{8D9CFA8A-5AC2-4B4F-9256-AE22B8905FD2}" presName="parentLeftMargin" presStyleLbl="node1" presStyleIdx="4" presStyleCnt="7"/>
      <dgm:spPr/>
    </dgm:pt>
    <dgm:pt modelId="{BD7E238E-6FC5-8943-B54F-DE6A260584C0}" type="pres">
      <dgm:prSet presAssocID="{8D9CFA8A-5AC2-4B4F-9256-AE22B8905F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A0D10DA-994E-D741-8032-1402F96A57DC}" type="pres">
      <dgm:prSet presAssocID="{8D9CFA8A-5AC2-4B4F-9256-AE22B8905FD2}" presName="negativeSpace" presStyleCnt="0"/>
      <dgm:spPr/>
    </dgm:pt>
    <dgm:pt modelId="{71593B33-30B5-7B42-82E7-9D362CA69590}" type="pres">
      <dgm:prSet presAssocID="{8D9CFA8A-5AC2-4B4F-9256-AE22B8905FD2}" presName="childText" presStyleLbl="conFgAcc1" presStyleIdx="5" presStyleCnt="7">
        <dgm:presLayoutVars>
          <dgm:bulletEnabled val="1"/>
        </dgm:presLayoutVars>
      </dgm:prSet>
      <dgm:spPr/>
    </dgm:pt>
    <dgm:pt modelId="{8913CEDF-CD70-3844-ADF9-A524E737B741}" type="pres">
      <dgm:prSet presAssocID="{A581AA19-F054-3946-94BE-9B8B18873CF1}" presName="spaceBetweenRectangles" presStyleCnt="0"/>
      <dgm:spPr/>
    </dgm:pt>
    <dgm:pt modelId="{7AA8AA05-5668-3C42-AC9F-3CEB8DF0EA6D}" type="pres">
      <dgm:prSet presAssocID="{D76441D8-2775-5344-A7D5-849193E60019}" presName="parentLin" presStyleCnt="0"/>
      <dgm:spPr/>
    </dgm:pt>
    <dgm:pt modelId="{86D93B8A-2CF5-AC4B-8564-464AE496E359}" type="pres">
      <dgm:prSet presAssocID="{D76441D8-2775-5344-A7D5-849193E60019}" presName="parentLeftMargin" presStyleLbl="node1" presStyleIdx="5" presStyleCnt="7"/>
      <dgm:spPr/>
    </dgm:pt>
    <dgm:pt modelId="{05B67789-7EDC-F740-9C64-A5E74EAEDE1B}" type="pres">
      <dgm:prSet presAssocID="{D76441D8-2775-5344-A7D5-849193E6001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40AA1C7-78FD-7543-89C5-FB598F1C7CE4}" type="pres">
      <dgm:prSet presAssocID="{D76441D8-2775-5344-A7D5-849193E60019}" presName="negativeSpace" presStyleCnt="0"/>
      <dgm:spPr/>
    </dgm:pt>
    <dgm:pt modelId="{9F272371-F2D0-5142-893E-144BB7DA35AA}" type="pres">
      <dgm:prSet presAssocID="{D76441D8-2775-5344-A7D5-849193E6001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F199701-B1C6-DA45-A57F-09330056D121}" type="presOf" srcId="{D45316FD-03FD-43D8-8110-0BA5A83AF4F7}" destId="{CA8E49B4-6817-DE4D-8CCD-330EC89CBE0C}" srcOrd="1" destOrd="0" presId="urn:microsoft.com/office/officeart/2005/8/layout/list1"/>
    <dgm:cxn modelId="{1108522D-B972-4687-949D-6AB9B115AA37}" srcId="{C58B1F5A-FF22-4636-B505-F463F44D1D4D}" destId="{9D6F65B7-0D12-4C61-B351-F927C4F5D15A}" srcOrd="0" destOrd="0" parTransId="{454537CC-FDAE-470B-BB89-3D2A0EDC2197}" sibTransId="{80635870-8ADF-4BFE-AC28-80B32C7B4433}"/>
    <dgm:cxn modelId="{8CD0143C-8291-DF4C-925F-927EB1564563}" type="presOf" srcId="{EF4AFE8C-181E-4E81-8AF3-12EB11CDDCB0}" destId="{D259E4E5-10B9-5549-8AAE-F022BC8BCE49}" srcOrd="0" destOrd="0" presId="urn:microsoft.com/office/officeart/2005/8/layout/list1"/>
    <dgm:cxn modelId="{AA252F41-8A25-5E42-971A-2E8AC00508A4}" type="presOf" srcId="{D76441D8-2775-5344-A7D5-849193E60019}" destId="{86D93B8A-2CF5-AC4B-8564-464AE496E359}" srcOrd="0" destOrd="0" presId="urn:microsoft.com/office/officeart/2005/8/layout/list1"/>
    <dgm:cxn modelId="{D7210148-EB01-8A46-901A-19DA2FB1F9A2}" type="presOf" srcId="{8D9CFA8A-5AC2-4B4F-9256-AE22B8905FD2}" destId="{19E74127-66E5-2B40-9C0E-09737309EE07}" srcOrd="0" destOrd="0" presId="urn:microsoft.com/office/officeart/2005/8/layout/list1"/>
    <dgm:cxn modelId="{6305824D-8F93-554E-BD9F-EC9CA0D95FCB}" type="presOf" srcId="{9D6F65B7-0D12-4C61-B351-F927C4F5D15A}" destId="{1B7BB7E1-9361-8442-8AD3-8B9E3724B881}" srcOrd="0" destOrd="0" presId="urn:microsoft.com/office/officeart/2005/8/layout/list1"/>
    <dgm:cxn modelId="{64DAEA4F-2214-4862-93D1-A69138696A23}" srcId="{C58B1F5A-FF22-4636-B505-F463F44D1D4D}" destId="{4EB29DBE-A934-41B3-AA0D-FA3AFC53DE39}" srcOrd="3" destOrd="0" parTransId="{B072F8E7-B868-4D69-9F98-A776EDF95C05}" sibTransId="{4BEAE434-B604-47E0-A228-87C5702BBA89}"/>
    <dgm:cxn modelId="{3050FD5C-269C-6642-A001-E5CDD8D60042}" srcId="{C58B1F5A-FF22-4636-B505-F463F44D1D4D}" destId="{3A9DFB11-4116-2B42-86ED-BDB8E97553FB}" srcOrd="4" destOrd="0" parTransId="{E2923232-F4E4-2649-A046-E7865B9AAE7E}" sibTransId="{CCE5C17B-C75B-8445-923F-99AF4BC31AB6}"/>
    <dgm:cxn modelId="{5295FB60-8F92-1940-98B2-5E48110295E5}" type="presOf" srcId="{EF4AFE8C-181E-4E81-8AF3-12EB11CDDCB0}" destId="{BC93DE77-8CF3-514D-B26A-409FB5DE8DAC}" srcOrd="1" destOrd="0" presId="urn:microsoft.com/office/officeart/2005/8/layout/list1"/>
    <dgm:cxn modelId="{E7BDC061-592C-DF48-BC4F-A5940008C9D8}" type="presOf" srcId="{3A9DFB11-4116-2B42-86ED-BDB8E97553FB}" destId="{175145A2-862C-3241-92B8-370162AE64DA}" srcOrd="0" destOrd="0" presId="urn:microsoft.com/office/officeart/2005/8/layout/list1"/>
    <dgm:cxn modelId="{D90E4064-6573-4B9D-91BF-ABDDC178B75D}" srcId="{C58B1F5A-FF22-4636-B505-F463F44D1D4D}" destId="{EF4AFE8C-181E-4E81-8AF3-12EB11CDDCB0}" srcOrd="2" destOrd="0" parTransId="{AFE5F8EA-2614-4720-B2E9-5B0526222E26}" sibTransId="{7496103A-CEF9-42A7-A225-D9FA37D43A1C}"/>
    <dgm:cxn modelId="{BD7B7767-31BC-4679-A824-37A600820A17}" srcId="{C58B1F5A-FF22-4636-B505-F463F44D1D4D}" destId="{D45316FD-03FD-43D8-8110-0BA5A83AF4F7}" srcOrd="1" destOrd="0" parTransId="{F5B6B29B-F6AB-485B-A7C4-02122A3E27AA}" sibTransId="{5E7F5AE7-9556-495B-BF21-B6A6C8506D2C}"/>
    <dgm:cxn modelId="{F2F51F6B-B96B-154E-9FCE-D31C805932DE}" type="presOf" srcId="{3A9DFB11-4116-2B42-86ED-BDB8E97553FB}" destId="{C7FA7BA9-0580-0445-B8D6-CC7FF114E195}" srcOrd="1" destOrd="0" presId="urn:microsoft.com/office/officeart/2005/8/layout/list1"/>
    <dgm:cxn modelId="{80D00688-CD8A-C949-82E8-F456EAB89804}" type="presOf" srcId="{9D6F65B7-0D12-4C61-B351-F927C4F5D15A}" destId="{AEC65CBD-9781-154B-813A-BA5FFA0A8DF3}" srcOrd="1" destOrd="0" presId="urn:microsoft.com/office/officeart/2005/8/layout/list1"/>
    <dgm:cxn modelId="{B2408E98-51C8-E34E-813E-34928DE26D07}" type="presOf" srcId="{D76441D8-2775-5344-A7D5-849193E60019}" destId="{05B67789-7EDC-F740-9C64-A5E74EAEDE1B}" srcOrd="1" destOrd="0" presId="urn:microsoft.com/office/officeart/2005/8/layout/list1"/>
    <dgm:cxn modelId="{4B997AA9-DC0E-9546-9C9B-A3EFFA3FC926}" type="presOf" srcId="{C58B1F5A-FF22-4636-B505-F463F44D1D4D}" destId="{08549B47-018F-6847-83AB-1E3239B8316D}" srcOrd="0" destOrd="0" presId="urn:microsoft.com/office/officeart/2005/8/layout/list1"/>
    <dgm:cxn modelId="{AA5E80AE-D8B2-8641-91EE-A0BBB338BE62}" type="presOf" srcId="{4EB29DBE-A934-41B3-AA0D-FA3AFC53DE39}" destId="{ED9CB6CE-D085-6242-9BC9-6F33DB5E65F3}" srcOrd="0" destOrd="0" presId="urn:microsoft.com/office/officeart/2005/8/layout/list1"/>
    <dgm:cxn modelId="{C412A0BA-72E7-C94D-9CCB-1F5D460C551D}" srcId="{C58B1F5A-FF22-4636-B505-F463F44D1D4D}" destId="{D76441D8-2775-5344-A7D5-849193E60019}" srcOrd="6" destOrd="0" parTransId="{809632A5-8AB5-7046-9E84-9A9C012B9444}" sibTransId="{1C219284-82F2-3645-AF45-05C15C370ABD}"/>
    <dgm:cxn modelId="{3E0A31D5-D81A-7146-AF69-813CF827D0A1}" type="presOf" srcId="{8D9CFA8A-5AC2-4B4F-9256-AE22B8905FD2}" destId="{BD7E238E-6FC5-8943-B54F-DE6A260584C0}" srcOrd="1" destOrd="0" presId="urn:microsoft.com/office/officeart/2005/8/layout/list1"/>
    <dgm:cxn modelId="{244A6CDF-F0F3-FD4F-946C-7325C0DA46F3}" type="presOf" srcId="{D45316FD-03FD-43D8-8110-0BA5A83AF4F7}" destId="{4ED21C13-8255-974E-BF1A-6147DCCA68E7}" srcOrd="0" destOrd="0" presId="urn:microsoft.com/office/officeart/2005/8/layout/list1"/>
    <dgm:cxn modelId="{52661CF3-F4CF-1E4C-8991-5AAA3D38EE20}" srcId="{C58B1F5A-FF22-4636-B505-F463F44D1D4D}" destId="{8D9CFA8A-5AC2-4B4F-9256-AE22B8905FD2}" srcOrd="5" destOrd="0" parTransId="{11DC8AEE-89A9-4243-AC89-35F8F50DB0E3}" sibTransId="{A581AA19-F054-3946-94BE-9B8B18873CF1}"/>
    <dgm:cxn modelId="{EB5081FF-2EB8-C44E-8225-BB598804765E}" type="presOf" srcId="{4EB29DBE-A934-41B3-AA0D-FA3AFC53DE39}" destId="{1CD3F50B-374B-2549-98AF-7D1AE9168A5D}" srcOrd="1" destOrd="0" presId="urn:microsoft.com/office/officeart/2005/8/layout/list1"/>
    <dgm:cxn modelId="{F331DD2B-7CA4-A24F-9EE1-0E0EB9F12D40}" type="presParOf" srcId="{08549B47-018F-6847-83AB-1E3239B8316D}" destId="{15F0FA7E-CEE6-C443-8AA1-94F7D144F2B4}" srcOrd="0" destOrd="0" presId="urn:microsoft.com/office/officeart/2005/8/layout/list1"/>
    <dgm:cxn modelId="{8725AEEA-1505-4141-80D8-73E7B1F7CA3D}" type="presParOf" srcId="{15F0FA7E-CEE6-C443-8AA1-94F7D144F2B4}" destId="{1B7BB7E1-9361-8442-8AD3-8B9E3724B881}" srcOrd="0" destOrd="0" presId="urn:microsoft.com/office/officeart/2005/8/layout/list1"/>
    <dgm:cxn modelId="{E4F491E3-5010-F44C-ADE9-1B0146172F24}" type="presParOf" srcId="{15F0FA7E-CEE6-C443-8AA1-94F7D144F2B4}" destId="{AEC65CBD-9781-154B-813A-BA5FFA0A8DF3}" srcOrd="1" destOrd="0" presId="urn:microsoft.com/office/officeart/2005/8/layout/list1"/>
    <dgm:cxn modelId="{F4DEE2E6-E199-924D-916B-1695401A877D}" type="presParOf" srcId="{08549B47-018F-6847-83AB-1E3239B8316D}" destId="{F2BA6B07-1EEA-BB49-971E-C37E0E2BD894}" srcOrd="1" destOrd="0" presId="urn:microsoft.com/office/officeart/2005/8/layout/list1"/>
    <dgm:cxn modelId="{8C4758F5-5B06-7A4A-B45C-3B964C51C1F6}" type="presParOf" srcId="{08549B47-018F-6847-83AB-1E3239B8316D}" destId="{0FC5979F-9E83-8942-8441-78C6100F4633}" srcOrd="2" destOrd="0" presId="urn:microsoft.com/office/officeart/2005/8/layout/list1"/>
    <dgm:cxn modelId="{A1BAED6F-2AFD-E845-ACB7-72276E9482ED}" type="presParOf" srcId="{08549B47-018F-6847-83AB-1E3239B8316D}" destId="{F30C6A68-950A-DE4D-BC3D-1DD77E8262B0}" srcOrd="3" destOrd="0" presId="urn:microsoft.com/office/officeart/2005/8/layout/list1"/>
    <dgm:cxn modelId="{68C85FB4-3668-6E4A-A8C3-84B115878AD1}" type="presParOf" srcId="{08549B47-018F-6847-83AB-1E3239B8316D}" destId="{DC78F075-AF28-884B-8A33-1298342F6FCF}" srcOrd="4" destOrd="0" presId="urn:microsoft.com/office/officeart/2005/8/layout/list1"/>
    <dgm:cxn modelId="{1D3E78AC-E8E7-FB4C-8958-62C2195D5FB6}" type="presParOf" srcId="{DC78F075-AF28-884B-8A33-1298342F6FCF}" destId="{4ED21C13-8255-974E-BF1A-6147DCCA68E7}" srcOrd="0" destOrd="0" presId="urn:microsoft.com/office/officeart/2005/8/layout/list1"/>
    <dgm:cxn modelId="{BD1642A3-18A6-444B-AAC2-B4B99C1B78D4}" type="presParOf" srcId="{DC78F075-AF28-884B-8A33-1298342F6FCF}" destId="{CA8E49B4-6817-DE4D-8CCD-330EC89CBE0C}" srcOrd="1" destOrd="0" presId="urn:microsoft.com/office/officeart/2005/8/layout/list1"/>
    <dgm:cxn modelId="{159C58DE-E805-0C4F-9A64-8E6459AC35BB}" type="presParOf" srcId="{08549B47-018F-6847-83AB-1E3239B8316D}" destId="{969FDC12-7EC1-0A46-B8E0-8BCB9235B648}" srcOrd="5" destOrd="0" presId="urn:microsoft.com/office/officeart/2005/8/layout/list1"/>
    <dgm:cxn modelId="{335424C6-F1D3-9540-9352-75B535B7E9CB}" type="presParOf" srcId="{08549B47-018F-6847-83AB-1E3239B8316D}" destId="{195976E6-8531-184D-BB4A-983168D3E203}" srcOrd="6" destOrd="0" presId="urn:microsoft.com/office/officeart/2005/8/layout/list1"/>
    <dgm:cxn modelId="{5508207B-849C-B841-8806-A3A755AAE8DE}" type="presParOf" srcId="{08549B47-018F-6847-83AB-1E3239B8316D}" destId="{B8F0F839-6243-044F-945B-7C296487EF3A}" srcOrd="7" destOrd="0" presId="urn:microsoft.com/office/officeart/2005/8/layout/list1"/>
    <dgm:cxn modelId="{1BA33D5F-F449-F147-B272-2D2475F8C276}" type="presParOf" srcId="{08549B47-018F-6847-83AB-1E3239B8316D}" destId="{FC7E15F2-000B-6447-8209-AFEDD44D28BD}" srcOrd="8" destOrd="0" presId="urn:microsoft.com/office/officeart/2005/8/layout/list1"/>
    <dgm:cxn modelId="{F79C0729-16A2-6448-82AC-A06F750E3D69}" type="presParOf" srcId="{FC7E15F2-000B-6447-8209-AFEDD44D28BD}" destId="{D259E4E5-10B9-5549-8AAE-F022BC8BCE49}" srcOrd="0" destOrd="0" presId="urn:microsoft.com/office/officeart/2005/8/layout/list1"/>
    <dgm:cxn modelId="{7FD69A7F-CCB5-324A-885C-B2D948AF57C3}" type="presParOf" srcId="{FC7E15F2-000B-6447-8209-AFEDD44D28BD}" destId="{BC93DE77-8CF3-514D-B26A-409FB5DE8DAC}" srcOrd="1" destOrd="0" presId="urn:microsoft.com/office/officeart/2005/8/layout/list1"/>
    <dgm:cxn modelId="{4A61658C-18DA-EE4E-ABB4-93DA926297AE}" type="presParOf" srcId="{08549B47-018F-6847-83AB-1E3239B8316D}" destId="{BF51ABAA-D018-BB44-B97A-A880DF7B1834}" srcOrd="9" destOrd="0" presId="urn:microsoft.com/office/officeart/2005/8/layout/list1"/>
    <dgm:cxn modelId="{187F8A75-3B6C-834E-99C3-3DBD5FDAD298}" type="presParOf" srcId="{08549B47-018F-6847-83AB-1E3239B8316D}" destId="{00362B6B-DE1E-5B48-9E0B-8985EDB0423E}" srcOrd="10" destOrd="0" presId="urn:microsoft.com/office/officeart/2005/8/layout/list1"/>
    <dgm:cxn modelId="{BAE2D644-1B63-7842-B30E-D4B20005648B}" type="presParOf" srcId="{08549B47-018F-6847-83AB-1E3239B8316D}" destId="{6C295FAA-1464-F34A-A1C5-68AED75E1326}" srcOrd="11" destOrd="0" presId="urn:microsoft.com/office/officeart/2005/8/layout/list1"/>
    <dgm:cxn modelId="{D36C8E88-7A28-D34C-9335-B13479B1B602}" type="presParOf" srcId="{08549B47-018F-6847-83AB-1E3239B8316D}" destId="{58270344-CB25-064D-A6E1-B37DC7D47AF5}" srcOrd="12" destOrd="0" presId="urn:microsoft.com/office/officeart/2005/8/layout/list1"/>
    <dgm:cxn modelId="{0D263F73-DEB3-8C47-A7C7-68A72804A61E}" type="presParOf" srcId="{58270344-CB25-064D-A6E1-B37DC7D47AF5}" destId="{ED9CB6CE-D085-6242-9BC9-6F33DB5E65F3}" srcOrd="0" destOrd="0" presId="urn:microsoft.com/office/officeart/2005/8/layout/list1"/>
    <dgm:cxn modelId="{7B3C6D70-DA22-304D-B0B4-4C54F3849430}" type="presParOf" srcId="{58270344-CB25-064D-A6E1-B37DC7D47AF5}" destId="{1CD3F50B-374B-2549-98AF-7D1AE9168A5D}" srcOrd="1" destOrd="0" presId="urn:microsoft.com/office/officeart/2005/8/layout/list1"/>
    <dgm:cxn modelId="{47164A31-29D6-8942-AAB7-DAE6DE6F10E8}" type="presParOf" srcId="{08549B47-018F-6847-83AB-1E3239B8316D}" destId="{359A0E2F-E0C5-B04E-8A31-866152120871}" srcOrd="13" destOrd="0" presId="urn:microsoft.com/office/officeart/2005/8/layout/list1"/>
    <dgm:cxn modelId="{34EEE94F-0239-AB48-A5F0-A150DBE818A8}" type="presParOf" srcId="{08549B47-018F-6847-83AB-1E3239B8316D}" destId="{C282FF63-7AA2-F045-A9B9-69E164E0D843}" srcOrd="14" destOrd="0" presId="urn:microsoft.com/office/officeart/2005/8/layout/list1"/>
    <dgm:cxn modelId="{2149C67A-14B8-BF46-83F5-F457E97324D2}" type="presParOf" srcId="{08549B47-018F-6847-83AB-1E3239B8316D}" destId="{778C4C09-F3B3-8E48-A671-C16C516C2833}" srcOrd="15" destOrd="0" presId="urn:microsoft.com/office/officeart/2005/8/layout/list1"/>
    <dgm:cxn modelId="{3BF97806-A2AB-884A-BEDA-DFA05DD47939}" type="presParOf" srcId="{08549B47-018F-6847-83AB-1E3239B8316D}" destId="{1A958076-4C05-F146-A048-EC0B49CE1FE0}" srcOrd="16" destOrd="0" presId="urn:microsoft.com/office/officeart/2005/8/layout/list1"/>
    <dgm:cxn modelId="{2E10B01B-EA08-1B40-98AB-379FD69353BC}" type="presParOf" srcId="{1A958076-4C05-F146-A048-EC0B49CE1FE0}" destId="{175145A2-862C-3241-92B8-370162AE64DA}" srcOrd="0" destOrd="0" presId="urn:microsoft.com/office/officeart/2005/8/layout/list1"/>
    <dgm:cxn modelId="{8767C6DB-0D0D-9E4A-841A-7849CF5F0A37}" type="presParOf" srcId="{1A958076-4C05-F146-A048-EC0B49CE1FE0}" destId="{C7FA7BA9-0580-0445-B8D6-CC7FF114E195}" srcOrd="1" destOrd="0" presId="urn:microsoft.com/office/officeart/2005/8/layout/list1"/>
    <dgm:cxn modelId="{3F8F5878-FBDC-054A-83EF-57A71609733F}" type="presParOf" srcId="{08549B47-018F-6847-83AB-1E3239B8316D}" destId="{1A7821A6-DDA0-644A-88B7-04EEE462E9AD}" srcOrd="17" destOrd="0" presId="urn:microsoft.com/office/officeart/2005/8/layout/list1"/>
    <dgm:cxn modelId="{A8D1BC91-A74F-F349-9627-AB708F35AFD8}" type="presParOf" srcId="{08549B47-018F-6847-83AB-1E3239B8316D}" destId="{69D5C17A-8A47-E64B-A692-1DA797E5F3AA}" srcOrd="18" destOrd="0" presId="urn:microsoft.com/office/officeart/2005/8/layout/list1"/>
    <dgm:cxn modelId="{EEB5D466-EC35-9749-A3D6-AE63DBFED50F}" type="presParOf" srcId="{08549B47-018F-6847-83AB-1E3239B8316D}" destId="{4626BF0C-68E3-EE4C-B3F0-11BB1EA23E88}" srcOrd="19" destOrd="0" presId="urn:microsoft.com/office/officeart/2005/8/layout/list1"/>
    <dgm:cxn modelId="{E168FDC9-A821-0049-BE35-DD4F95448C04}" type="presParOf" srcId="{08549B47-018F-6847-83AB-1E3239B8316D}" destId="{8766EE41-3858-8B47-BA8A-65039C65D556}" srcOrd="20" destOrd="0" presId="urn:microsoft.com/office/officeart/2005/8/layout/list1"/>
    <dgm:cxn modelId="{A84DEA23-FD1B-A842-908E-0A39EE1DBEEB}" type="presParOf" srcId="{8766EE41-3858-8B47-BA8A-65039C65D556}" destId="{19E74127-66E5-2B40-9C0E-09737309EE07}" srcOrd="0" destOrd="0" presId="urn:microsoft.com/office/officeart/2005/8/layout/list1"/>
    <dgm:cxn modelId="{0198FA81-6EAA-0D47-A7CA-C6740410E93E}" type="presParOf" srcId="{8766EE41-3858-8B47-BA8A-65039C65D556}" destId="{BD7E238E-6FC5-8943-B54F-DE6A260584C0}" srcOrd="1" destOrd="0" presId="urn:microsoft.com/office/officeart/2005/8/layout/list1"/>
    <dgm:cxn modelId="{469720FF-4A12-2845-990C-4350905D05E8}" type="presParOf" srcId="{08549B47-018F-6847-83AB-1E3239B8316D}" destId="{3A0D10DA-994E-D741-8032-1402F96A57DC}" srcOrd="21" destOrd="0" presId="urn:microsoft.com/office/officeart/2005/8/layout/list1"/>
    <dgm:cxn modelId="{A92FCA4D-EFC1-DA43-968A-88888193B921}" type="presParOf" srcId="{08549B47-018F-6847-83AB-1E3239B8316D}" destId="{71593B33-30B5-7B42-82E7-9D362CA69590}" srcOrd="22" destOrd="0" presId="urn:microsoft.com/office/officeart/2005/8/layout/list1"/>
    <dgm:cxn modelId="{1F2CE2F3-438B-2D4D-B5F2-E4D45A2B0101}" type="presParOf" srcId="{08549B47-018F-6847-83AB-1E3239B8316D}" destId="{8913CEDF-CD70-3844-ADF9-A524E737B741}" srcOrd="23" destOrd="0" presId="urn:microsoft.com/office/officeart/2005/8/layout/list1"/>
    <dgm:cxn modelId="{CC299E56-D163-524C-8017-D2EDC1FFC78E}" type="presParOf" srcId="{08549B47-018F-6847-83AB-1E3239B8316D}" destId="{7AA8AA05-5668-3C42-AC9F-3CEB8DF0EA6D}" srcOrd="24" destOrd="0" presId="urn:microsoft.com/office/officeart/2005/8/layout/list1"/>
    <dgm:cxn modelId="{4B024952-FD5D-8744-B261-0EE2238D3866}" type="presParOf" srcId="{7AA8AA05-5668-3C42-AC9F-3CEB8DF0EA6D}" destId="{86D93B8A-2CF5-AC4B-8564-464AE496E359}" srcOrd="0" destOrd="0" presId="urn:microsoft.com/office/officeart/2005/8/layout/list1"/>
    <dgm:cxn modelId="{D17E0767-5A5A-0743-953F-FBAD4F8F2DEB}" type="presParOf" srcId="{7AA8AA05-5668-3C42-AC9F-3CEB8DF0EA6D}" destId="{05B67789-7EDC-F740-9C64-A5E74EAEDE1B}" srcOrd="1" destOrd="0" presId="urn:microsoft.com/office/officeart/2005/8/layout/list1"/>
    <dgm:cxn modelId="{6EF87671-6D8D-8E4F-87B6-1BBBEB414891}" type="presParOf" srcId="{08549B47-018F-6847-83AB-1E3239B8316D}" destId="{840AA1C7-78FD-7543-89C5-FB598F1C7CE4}" srcOrd="25" destOrd="0" presId="urn:microsoft.com/office/officeart/2005/8/layout/list1"/>
    <dgm:cxn modelId="{ED1D2970-9205-D544-9521-EF9D0FA66690}" type="presParOf" srcId="{08549B47-018F-6847-83AB-1E3239B8316D}" destId="{9F272371-F2D0-5142-893E-144BB7DA35AA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12C55-42B4-3947-A199-3C8EB5C33ED5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39242-B8FA-854B-8E8E-B6D0288CC3A3}">
      <dgm:prSet phldrT="[Text]" custT="1"/>
      <dgm:spPr/>
      <dgm:t>
        <a:bodyPr/>
        <a:lstStyle/>
        <a:p>
          <a:pPr algn="l"/>
          <a:r>
            <a:rPr lang="en-US" sz="2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The TCIA dataset </a:t>
          </a:r>
        </a:p>
      </dgm:t>
    </dgm:pt>
    <dgm:pt modelId="{620512D4-0914-EF44-93FE-103FDADF75A5}" type="parTrans" cxnId="{6C677317-2071-E44B-90C8-9EBE6AACF087}">
      <dgm:prSet/>
      <dgm:spPr/>
      <dgm:t>
        <a:bodyPr/>
        <a:lstStyle/>
        <a:p>
          <a:endParaRPr lang="en-US"/>
        </a:p>
      </dgm:t>
    </dgm:pt>
    <dgm:pt modelId="{F2FDC638-D728-E047-8CDA-98F64C4FF259}" type="sibTrans" cxnId="{6C677317-2071-E44B-90C8-9EBE6AACF087}">
      <dgm:prSet/>
      <dgm:spPr/>
      <dgm:t>
        <a:bodyPr/>
        <a:lstStyle/>
        <a:p>
          <a:endParaRPr lang="en-US"/>
        </a:p>
      </dgm:t>
    </dgm:pt>
    <dgm:pt modelId="{EC54C5E5-CA4A-4F45-BFA0-2A799CDC8F6C}">
      <dgm:prSet phldrT="[Text]" custT="1"/>
      <dgm:spPr/>
      <dgm:t>
        <a:bodyPr/>
        <a:lstStyle/>
        <a:p>
          <a:pPr algn="l"/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82 patients with pancreatic ductal adenocarcinoma </a:t>
          </a:r>
        </a:p>
      </dgm:t>
    </dgm:pt>
    <dgm:pt modelId="{BF22FBD3-4EA3-A44D-AE3C-C6C0DFF62236}" type="parTrans" cxnId="{61FFB890-2381-4B46-9B57-67EBF7E9CA81}">
      <dgm:prSet/>
      <dgm:spPr/>
      <dgm:t>
        <a:bodyPr/>
        <a:lstStyle/>
        <a:p>
          <a:endParaRPr lang="en-US"/>
        </a:p>
      </dgm:t>
    </dgm:pt>
    <dgm:pt modelId="{9ACCE126-416A-9E49-BE3F-20C69BD43A19}" type="sibTrans" cxnId="{61FFB890-2381-4B46-9B57-67EBF7E9CA81}">
      <dgm:prSet/>
      <dgm:spPr/>
      <dgm:t>
        <a:bodyPr/>
        <a:lstStyle/>
        <a:p>
          <a:endParaRPr lang="en-US"/>
        </a:p>
      </dgm:t>
    </dgm:pt>
    <dgm:pt modelId="{C9906DE0-5626-024F-AE25-91FF176E2DF9}">
      <dgm:prSet phldrT="[Text]" custT="1"/>
      <dgm:spPr/>
      <dgm:t>
        <a:bodyPr/>
        <a:lstStyle/>
        <a:p>
          <a:pPr algn="l"/>
          <a:r>
            <a:rPr lang="en-US" sz="2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The MSD dataset</a:t>
          </a:r>
        </a:p>
      </dgm:t>
    </dgm:pt>
    <dgm:pt modelId="{1863ADAE-7599-7C4C-B1A6-3FEEE7A13EDF}" type="parTrans" cxnId="{CF20B6AC-8D3D-0645-BDA6-6CCEB7913E04}">
      <dgm:prSet/>
      <dgm:spPr/>
      <dgm:t>
        <a:bodyPr/>
        <a:lstStyle/>
        <a:p>
          <a:endParaRPr lang="en-US"/>
        </a:p>
      </dgm:t>
    </dgm:pt>
    <dgm:pt modelId="{EA1DF576-2689-6846-9165-022947C1FD1C}" type="sibTrans" cxnId="{CF20B6AC-8D3D-0645-BDA6-6CCEB7913E04}">
      <dgm:prSet/>
      <dgm:spPr/>
      <dgm:t>
        <a:bodyPr/>
        <a:lstStyle/>
        <a:p>
          <a:endParaRPr lang="en-US"/>
        </a:p>
      </dgm:t>
    </dgm:pt>
    <dgm:pt modelId="{776E049F-8489-7C45-AE4E-39A3177CEF92}">
      <dgm:prSet phldrT="[Text]" custT="1"/>
      <dgm:spPr/>
      <dgm:t>
        <a:bodyPr/>
        <a:lstStyle/>
        <a:p>
          <a:pPr algn="l"/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280 patients with pancreatic cancer</a:t>
          </a:r>
        </a:p>
      </dgm:t>
    </dgm:pt>
    <dgm:pt modelId="{6602D2C1-EEB3-AA4D-B7A7-5C507D53105F}" type="sibTrans" cxnId="{77B929C3-351C-D94C-B716-2759DE306F7A}">
      <dgm:prSet/>
      <dgm:spPr/>
      <dgm:t>
        <a:bodyPr/>
        <a:lstStyle/>
        <a:p>
          <a:endParaRPr lang="en-US"/>
        </a:p>
      </dgm:t>
    </dgm:pt>
    <dgm:pt modelId="{C3AC774A-0B49-1447-ACDA-A132E8E8EC82}" type="parTrans" cxnId="{77B929C3-351C-D94C-B716-2759DE306F7A}">
      <dgm:prSet/>
      <dgm:spPr/>
      <dgm:t>
        <a:bodyPr/>
        <a:lstStyle/>
        <a:p>
          <a:endParaRPr lang="en-US"/>
        </a:p>
      </dgm:t>
    </dgm:pt>
    <dgm:pt modelId="{0FF145DD-1528-9B41-B56F-8D4F46145249}">
      <dgm:prSet phldrT="[Text]" custT="1"/>
      <dgm:spPr/>
      <dgm:t>
        <a:bodyPr/>
        <a:lstStyle/>
        <a:p>
          <a:pPr algn="l"/>
          <a:r>
            <a:rPr lang="en-V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7983 portal-venous phase CT scans </a:t>
          </a:r>
          <a:endParaRPr lang="en-US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D0D58D5-FD93-7F41-A97D-81F6E7EB9BE2}" type="parTrans" cxnId="{4D9DFC68-909A-A041-8F7A-AD535EFABA4A}">
      <dgm:prSet/>
      <dgm:spPr/>
      <dgm:t>
        <a:bodyPr/>
        <a:lstStyle/>
        <a:p>
          <a:endParaRPr lang="en-US"/>
        </a:p>
      </dgm:t>
    </dgm:pt>
    <dgm:pt modelId="{5A10A897-810F-8840-9005-947BA0DCD98E}" type="sibTrans" cxnId="{4D9DFC68-909A-A041-8F7A-AD535EFABA4A}">
      <dgm:prSet/>
      <dgm:spPr/>
      <dgm:t>
        <a:bodyPr/>
        <a:lstStyle/>
        <a:p>
          <a:endParaRPr lang="en-US"/>
        </a:p>
      </dgm:t>
    </dgm:pt>
    <dgm:pt modelId="{4DA176AC-99DA-A946-9980-62D1BBD2515C}">
      <dgm:prSet phldrT="[Text]" custT="1"/>
      <dgm:spPr/>
      <dgm:t>
        <a:bodyPr/>
        <a:lstStyle/>
        <a:p>
          <a:pPr algn="l"/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100 control patients </a:t>
          </a:r>
        </a:p>
      </dgm:t>
    </dgm:pt>
    <dgm:pt modelId="{5DE054EB-927E-0844-8DAD-D9AC6161202F}" type="parTrans" cxnId="{E0BBB700-7B3F-8941-812B-137A2A7EF821}">
      <dgm:prSet/>
      <dgm:spPr/>
      <dgm:t>
        <a:bodyPr/>
        <a:lstStyle/>
        <a:p>
          <a:endParaRPr lang="en-US"/>
        </a:p>
      </dgm:t>
    </dgm:pt>
    <dgm:pt modelId="{3C8CC270-9149-8A42-9A29-81115EB7B92B}" type="sibTrans" cxnId="{E0BBB700-7B3F-8941-812B-137A2A7EF821}">
      <dgm:prSet/>
      <dgm:spPr/>
      <dgm:t>
        <a:bodyPr/>
        <a:lstStyle/>
        <a:p>
          <a:endParaRPr lang="en-US"/>
        </a:p>
      </dgm:t>
    </dgm:pt>
    <dgm:pt modelId="{32939BFB-8FF5-2F47-AED8-5E5EF6C59528}">
      <dgm:prSet phldrT="[Text]" custT="1"/>
      <dgm:spPr/>
      <dgm:t>
        <a:bodyPr/>
        <a:lstStyle/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DICOM format </a:t>
          </a:r>
        </a:p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~ 512 x 512 pixels </a:t>
          </a:r>
        </a:p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slice thickness between 1.5 − 2.5 mm</a:t>
          </a:r>
          <a:endParaRPr lang="en-US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70522FD-5196-9243-BF3C-B363D532FE33}" type="parTrans" cxnId="{8C0C7D34-47C6-4948-80BB-220B7FEC2088}">
      <dgm:prSet/>
      <dgm:spPr/>
      <dgm:t>
        <a:bodyPr/>
        <a:lstStyle/>
        <a:p>
          <a:endParaRPr lang="en-US"/>
        </a:p>
      </dgm:t>
    </dgm:pt>
    <dgm:pt modelId="{B41EA714-FD19-5F4D-BED2-8C0C9BD28E05}" type="sibTrans" cxnId="{8C0C7D34-47C6-4948-80BB-220B7FEC2088}">
      <dgm:prSet/>
      <dgm:spPr/>
      <dgm:t>
        <a:bodyPr/>
        <a:lstStyle/>
        <a:p>
          <a:endParaRPr lang="en-US"/>
        </a:p>
      </dgm:t>
    </dgm:pt>
    <dgm:pt modelId="{9EDFBA93-58E4-4C44-A2C1-684FEC5C64FC}">
      <dgm:prSet phldrT="[Text]" custT="1"/>
      <dgm:spPr/>
      <dgm:t>
        <a:bodyPr/>
        <a:lstStyle/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Provided by the National Institutes of Health Clinical Center in 2016 </a:t>
          </a:r>
          <a:endParaRPr lang="en-US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9D63E77-B3EE-814B-AC7B-7BB1A92F6540}" type="parTrans" cxnId="{3DD0564C-9219-0546-B870-FF9556853C78}">
      <dgm:prSet/>
      <dgm:spPr/>
      <dgm:t>
        <a:bodyPr/>
        <a:lstStyle/>
        <a:p>
          <a:endParaRPr lang="en-US"/>
        </a:p>
      </dgm:t>
    </dgm:pt>
    <dgm:pt modelId="{1D94062D-45AE-8E47-B6A3-706DFB73393A}" type="sibTrans" cxnId="{3DD0564C-9219-0546-B870-FF9556853C78}">
      <dgm:prSet/>
      <dgm:spPr/>
      <dgm:t>
        <a:bodyPr/>
        <a:lstStyle/>
        <a:p>
          <a:endParaRPr lang="en-US"/>
        </a:p>
      </dgm:t>
    </dgm:pt>
    <dgm:pt modelId="{4927A6BE-53EB-5F49-B8F9-13912FA26F17}">
      <dgm:prSet phldrT="[Text]" custT="1"/>
      <dgm:spPr/>
      <dgm:t>
        <a:bodyPr/>
        <a:lstStyle/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DICOM format </a:t>
          </a:r>
          <a:endParaRPr lang="en-US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~ 512 x 512 pixels </a:t>
          </a:r>
        </a:p>
      </dgm:t>
    </dgm:pt>
    <dgm:pt modelId="{E7D5CD48-63D7-704E-B8A3-1409C2CFA422}" type="parTrans" cxnId="{6A80663F-DD42-0143-80EA-7B9687EFB6E7}">
      <dgm:prSet/>
      <dgm:spPr/>
      <dgm:t>
        <a:bodyPr/>
        <a:lstStyle/>
        <a:p>
          <a:endParaRPr lang="en-US"/>
        </a:p>
      </dgm:t>
    </dgm:pt>
    <dgm:pt modelId="{217BC3E9-E53B-3F4B-A803-DE0435DB6EB3}" type="sibTrans" cxnId="{6A80663F-DD42-0143-80EA-7B9687EFB6E7}">
      <dgm:prSet/>
      <dgm:spPr/>
      <dgm:t>
        <a:bodyPr/>
        <a:lstStyle/>
        <a:p>
          <a:endParaRPr lang="en-US"/>
        </a:p>
      </dgm:t>
    </dgm:pt>
    <dgm:pt modelId="{E11A8134-E765-0B45-8D5D-5B26053E3DF4}">
      <dgm:prSet phldrT="[Text]" custT="1"/>
      <dgm:spPr/>
      <dgm:t>
        <a:bodyPr/>
        <a:lstStyle/>
        <a:p>
          <a:pPr algn="l"/>
          <a:r>
            <a:rPr lang="en-US" sz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Provided by the Memorial Sloan Kettering Cancer Center, New York, US </a:t>
          </a:r>
          <a:endParaRPr lang="en-US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B57327F-27ED-314D-A6C3-0F0289E2D266}" type="parTrans" cxnId="{3F18E28D-5C97-E94A-B4FB-8441CC713D00}">
      <dgm:prSet/>
      <dgm:spPr/>
      <dgm:t>
        <a:bodyPr/>
        <a:lstStyle/>
        <a:p>
          <a:endParaRPr lang="en-US"/>
        </a:p>
      </dgm:t>
    </dgm:pt>
    <dgm:pt modelId="{B772B3AE-3E93-9A4A-81EC-E3C5307723F9}" type="sibTrans" cxnId="{3F18E28D-5C97-E94A-B4FB-8441CC713D00}">
      <dgm:prSet/>
      <dgm:spPr/>
      <dgm:t>
        <a:bodyPr/>
        <a:lstStyle/>
        <a:p>
          <a:endParaRPr lang="en-US"/>
        </a:p>
      </dgm:t>
    </dgm:pt>
    <dgm:pt modelId="{7C1EAE99-267B-3F49-B9A4-103BF9A28423}" type="pres">
      <dgm:prSet presAssocID="{90E12C55-42B4-3947-A199-3C8EB5C33ED5}" presName="theList" presStyleCnt="0">
        <dgm:presLayoutVars>
          <dgm:dir/>
          <dgm:animLvl val="lvl"/>
          <dgm:resizeHandles val="exact"/>
        </dgm:presLayoutVars>
      </dgm:prSet>
      <dgm:spPr/>
    </dgm:pt>
    <dgm:pt modelId="{7AB50E77-9EA1-A54B-AD87-B8C0034FD77E}" type="pres">
      <dgm:prSet presAssocID="{89C39242-B8FA-854B-8E8E-B6D0288CC3A3}" presName="compNode" presStyleCnt="0"/>
      <dgm:spPr/>
    </dgm:pt>
    <dgm:pt modelId="{3CE21B9A-E69E-4C4C-B488-693979E02A1A}" type="pres">
      <dgm:prSet presAssocID="{89C39242-B8FA-854B-8E8E-B6D0288CC3A3}" presName="aNode" presStyleLbl="bgShp" presStyleIdx="0" presStyleCnt="2" custLinFactNeighborX="-204" custLinFactNeighborY="5551"/>
      <dgm:spPr/>
    </dgm:pt>
    <dgm:pt modelId="{B38CEE8B-A9F5-2D42-85D6-514185B15090}" type="pres">
      <dgm:prSet presAssocID="{89C39242-B8FA-854B-8E8E-B6D0288CC3A3}" presName="textNode" presStyleLbl="bgShp" presStyleIdx="0" presStyleCnt="2"/>
      <dgm:spPr/>
    </dgm:pt>
    <dgm:pt modelId="{DD5769A7-B5F3-464D-B47A-10AC940EB49F}" type="pres">
      <dgm:prSet presAssocID="{89C39242-B8FA-854B-8E8E-B6D0288CC3A3}" presName="compChildNode" presStyleCnt="0"/>
      <dgm:spPr/>
    </dgm:pt>
    <dgm:pt modelId="{7A636B55-6660-E944-99FC-F2A85715ABDD}" type="pres">
      <dgm:prSet presAssocID="{89C39242-B8FA-854B-8E8E-B6D0288CC3A3}" presName="theInnerList" presStyleCnt="0"/>
      <dgm:spPr/>
    </dgm:pt>
    <dgm:pt modelId="{CE8EB818-75C9-9F47-B558-1A2DB8DC6B33}" type="pres">
      <dgm:prSet presAssocID="{EC54C5E5-CA4A-4F45-BFA0-2A799CDC8F6C}" presName="childNode" presStyleLbl="node1" presStyleIdx="0" presStyleCnt="8" custScaleY="150134" custLinFactY="-10335" custLinFactNeighborX="-354" custLinFactNeighborY="-100000">
        <dgm:presLayoutVars>
          <dgm:bulletEnabled val="1"/>
        </dgm:presLayoutVars>
      </dgm:prSet>
      <dgm:spPr/>
    </dgm:pt>
    <dgm:pt modelId="{1AB9BBE0-D13D-4945-8D29-EED99D6033E0}" type="pres">
      <dgm:prSet presAssocID="{EC54C5E5-CA4A-4F45-BFA0-2A799CDC8F6C}" presName="aSpace2" presStyleCnt="0"/>
      <dgm:spPr/>
    </dgm:pt>
    <dgm:pt modelId="{BF5785FE-9397-904F-8EC4-C3636172A6F4}" type="pres">
      <dgm:prSet presAssocID="{4DA176AC-99DA-A946-9980-62D1BBD2515C}" presName="childNode" presStyleLbl="node1" presStyleIdx="1" presStyleCnt="8" custLinFactNeighborX="-354" custLinFactNeighborY="-77766">
        <dgm:presLayoutVars>
          <dgm:bulletEnabled val="1"/>
        </dgm:presLayoutVars>
      </dgm:prSet>
      <dgm:spPr/>
    </dgm:pt>
    <dgm:pt modelId="{754D7FE6-8074-2D4A-8115-21147084D6B6}" type="pres">
      <dgm:prSet presAssocID="{4DA176AC-99DA-A946-9980-62D1BBD2515C}" presName="aSpace2" presStyleCnt="0"/>
      <dgm:spPr/>
    </dgm:pt>
    <dgm:pt modelId="{97A1CBC6-AD4C-2D44-9EE8-02EA01E3AFDA}" type="pres">
      <dgm:prSet presAssocID="{32939BFB-8FF5-2F47-AED8-5E5EF6C59528}" presName="childNode" presStyleLbl="node1" presStyleIdx="2" presStyleCnt="8" custScaleY="229647" custLinFactNeighborX="-354" custLinFactNeighborY="641">
        <dgm:presLayoutVars>
          <dgm:bulletEnabled val="1"/>
        </dgm:presLayoutVars>
      </dgm:prSet>
      <dgm:spPr/>
    </dgm:pt>
    <dgm:pt modelId="{EAD71902-9500-754B-8506-EF5919F156AF}" type="pres">
      <dgm:prSet presAssocID="{32939BFB-8FF5-2F47-AED8-5E5EF6C59528}" presName="aSpace2" presStyleCnt="0"/>
      <dgm:spPr/>
    </dgm:pt>
    <dgm:pt modelId="{8113769B-1789-4446-ABD8-6FE6FD8926CF}" type="pres">
      <dgm:prSet presAssocID="{9EDFBA93-58E4-4C44-A2C1-684FEC5C64FC}" presName="childNode" presStyleLbl="node1" presStyleIdx="3" presStyleCnt="8" custScaleY="139866">
        <dgm:presLayoutVars>
          <dgm:bulletEnabled val="1"/>
        </dgm:presLayoutVars>
      </dgm:prSet>
      <dgm:spPr/>
    </dgm:pt>
    <dgm:pt modelId="{9DAFEBB3-7862-2643-BAAB-DFD48254C100}" type="pres">
      <dgm:prSet presAssocID="{89C39242-B8FA-854B-8E8E-B6D0288CC3A3}" presName="aSpace" presStyleCnt="0"/>
      <dgm:spPr/>
    </dgm:pt>
    <dgm:pt modelId="{5D3FC15A-C9DD-FE40-B78F-29F10D097E99}" type="pres">
      <dgm:prSet presAssocID="{C9906DE0-5626-024F-AE25-91FF176E2DF9}" presName="compNode" presStyleCnt="0"/>
      <dgm:spPr/>
    </dgm:pt>
    <dgm:pt modelId="{A7FF8CF2-7FBD-C84D-8E9B-B8868B3B2536}" type="pres">
      <dgm:prSet presAssocID="{C9906DE0-5626-024F-AE25-91FF176E2DF9}" presName="aNode" presStyleLbl="bgShp" presStyleIdx="1" presStyleCnt="2" custLinFactNeighborX="9946" custLinFactNeighborY="446"/>
      <dgm:spPr/>
    </dgm:pt>
    <dgm:pt modelId="{563B798C-76CA-0A4F-B52A-1CBFE4071000}" type="pres">
      <dgm:prSet presAssocID="{C9906DE0-5626-024F-AE25-91FF176E2DF9}" presName="textNode" presStyleLbl="bgShp" presStyleIdx="1" presStyleCnt="2"/>
      <dgm:spPr/>
    </dgm:pt>
    <dgm:pt modelId="{8CDDD18C-CAFC-1A49-A705-0EC778C94D86}" type="pres">
      <dgm:prSet presAssocID="{C9906DE0-5626-024F-AE25-91FF176E2DF9}" presName="compChildNode" presStyleCnt="0"/>
      <dgm:spPr/>
    </dgm:pt>
    <dgm:pt modelId="{2FD25700-58FF-6543-9D5E-97DD5C0D04FC}" type="pres">
      <dgm:prSet presAssocID="{C9906DE0-5626-024F-AE25-91FF176E2DF9}" presName="theInnerList" presStyleCnt="0"/>
      <dgm:spPr/>
    </dgm:pt>
    <dgm:pt modelId="{ECA8B90A-BD9C-6C44-8997-8218A1385E01}" type="pres">
      <dgm:prSet presAssocID="{776E049F-8489-7C45-AE4E-39A3177CEF92}" presName="childNode" presStyleLbl="node1" presStyleIdx="4" presStyleCnt="8" custLinFactY="-542" custLinFactNeighborX="208" custLinFactNeighborY="-100000">
        <dgm:presLayoutVars>
          <dgm:bulletEnabled val="1"/>
        </dgm:presLayoutVars>
      </dgm:prSet>
      <dgm:spPr/>
    </dgm:pt>
    <dgm:pt modelId="{3864F174-993E-4045-9DA2-868CFE151C72}" type="pres">
      <dgm:prSet presAssocID="{776E049F-8489-7C45-AE4E-39A3177CEF92}" presName="aSpace2" presStyleCnt="0"/>
      <dgm:spPr/>
    </dgm:pt>
    <dgm:pt modelId="{62695CDA-0FB9-3441-9EF7-F2201C7FB4EA}" type="pres">
      <dgm:prSet presAssocID="{0FF145DD-1528-9B41-B56F-8D4F46145249}" presName="childNode" presStyleLbl="node1" presStyleIdx="5" presStyleCnt="8" custScaleY="82051" custLinFactNeighborX="208" custLinFactNeighborY="-51728">
        <dgm:presLayoutVars>
          <dgm:bulletEnabled val="1"/>
        </dgm:presLayoutVars>
      </dgm:prSet>
      <dgm:spPr/>
    </dgm:pt>
    <dgm:pt modelId="{A35FA7AB-7007-454D-B2E1-FB5481569677}" type="pres">
      <dgm:prSet presAssocID="{0FF145DD-1528-9B41-B56F-8D4F46145249}" presName="aSpace2" presStyleCnt="0"/>
      <dgm:spPr/>
    </dgm:pt>
    <dgm:pt modelId="{31F0A664-B4C8-1648-B84E-34EBFD684CFA}" type="pres">
      <dgm:prSet presAssocID="{4927A6BE-53EB-5F49-B8F9-13912FA26F17}" presName="childNode" presStyleLbl="node1" presStyleIdx="6" presStyleCnt="8" custScaleY="129675">
        <dgm:presLayoutVars>
          <dgm:bulletEnabled val="1"/>
        </dgm:presLayoutVars>
      </dgm:prSet>
      <dgm:spPr/>
    </dgm:pt>
    <dgm:pt modelId="{86E27E57-3F8B-CA4A-B07A-F67099BAECD0}" type="pres">
      <dgm:prSet presAssocID="{4927A6BE-53EB-5F49-B8F9-13912FA26F17}" presName="aSpace2" presStyleCnt="0"/>
      <dgm:spPr/>
    </dgm:pt>
    <dgm:pt modelId="{7A4CD389-E10E-EA41-B498-86EC9C2B7208}" type="pres">
      <dgm:prSet presAssocID="{E11A8134-E765-0B45-8D5D-5B26053E3DF4}" presName="childNode" presStyleLbl="node1" presStyleIdx="7" presStyleCnt="8" custScaleY="141414">
        <dgm:presLayoutVars>
          <dgm:bulletEnabled val="1"/>
        </dgm:presLayoutVars>
      </dgm:prSet>
      <dgm:spPr/>
    </dgm:pt>
  </dgm:ptLst>
  <dgm:cxnLst>
    <dgm:cxn modelId="{E0BBB700-7B3F-8941-812B-137A2A7EF821}" srcId="{89C39242-B8FA-854B-8E8E-B6D0288CC3A3}" destId="{4DA176AC-99DA-A946-9980-62D1BBD2515C}" srcOrd="1" destOrd="0" parTransId="{5DE054EB-927E-0844-8DAD-D9AC6161202F}" sibTransId="{3C8CC270-9149-8A42-9A29-81115EB7B92B}"/>
    <dgm:cxn modelId="{6C677317-2071-E44B-90C8-9EBE6AACF087}" srcId="{90E12C55-42B4-3947-A199-3C8EB5C33ED5}" destId="{89C39242-B8FA-854B-8E8E-B6D0288CC3A3}" srcOrd="0" destOrd="0" parTransId="{620512D4-0914-EF44-93FE-103FDADF75A5}" sibTransId="{F2FDC638-D728-E047-8CDA-98F64C4FF259}"/>
    <dgm:cxn modelId="{ECDE791A-4D97-AA45-9E56-EAAAD3914D15}" type="presOf" srcId="{9EDFBA93-58E4-4C44-A2C1-684FEC5C64FC}" destId="{8113769B-1789-4446-ABD8-6FE6FD8926CF}" srcOrd="0" destOrd="0" presId="urn:microsoft.com/office/officeart/2005/8/layout/lProcess2"/>
    <dgm:cxn modelId="{4CD7861C-59AC-C640-A408-B055EAE036A3}" type="presOf" srcId="{90E12C55-42B4-3947-A199-3C8EB5C33ED5}" destId="{7C1EAE99-267B-3F49-B9A4-103BF9A28423}" srcOrd="0" destOrd="0" presId="urn:microsoft.com/office/officeart/2005/8/layout/lProcess2"/>
    <dgm:cxn modelId="{8C0C7D34-47C6-4948-80BB-220B7FEC2088}" srcId="{89C39242-B8FA-854B-8E8E-B6D0288CC3A3}" destId="{32939BFB-8FF5-2F47-AED8-5E5EF6C59528}" srcOrd="2" destOrd="0" parTransId="{670522FD-5196-9243-BF3C-B363D532FE33}" sibTransId="{B41EA714-FD19-5F4D-BED2-8C0C9BD28E05}"/>
    <dgm:cxn modelId="{C6A1CD3D-83F4-D949-B927-4C2538F4DD26}" type="presOf" srcId="{89C39242-B8FA-854B-8E8E-B6D0288CC3A3}" destId="{B38CEE8B-A9F5-2D42-85D6-514185B15090}" srcOrd="1" destOrd="0" presId="urn:microsoft.com/office/officeart/2005/8/layout/lProcess2"/>
    <dgm:cxn modelId="{6A80663F-DD42-0143-80EA-7B9687EFB6E7}" srcId="{C9906DE0-5626-024F-AE25-91FF176E2DF9}" destId="{4927A6BE-53EB-5F49-B8F9-13912FA26F17}" srcOrd="2" destOrd="0" parTransId="{E7D5CD48-63D7-704E-B8A3-1409C2CFA422}" sibTransId="{217BC3E9-E53B-3F4B-A803-DE0435DB6EB3}"/>
    <dgm:cxn modelId="{3DD0564C-9219-0546-B870-FF9556853C78}" srcId="{89C39242-B8FA-854B-8E8E-B6D0288CC3A3}" destId="{9EDFBA93-58E4-4C44-A2C1-684FEC5C64FC}" srcOrd="3" destOrd="0" parTransId="{B9D63E77-B3EE-814B-AC7B-7BB1A92F6540}" sibTransId="{1D94062D-45AE-8E47-B6A3-706DFB73393A}"/>
    <dgm:cxn modelId="{261C3D65-A097-CD45-A7DE-FCA2B7DA2971}" type="presOf" srcId="{4DA176AC-99DA-A946-9980-62D1BBD2515C}" destId="{BF5785FE-9397-904F-8EC4-C3636172A6F4}" srcOrd="0" destOrd="0" presId="urn:microsoft.com/office/officeart/2005/8/layout/lProcess2"/>
    <dgm:cxn modelId="{4D9DFC68-909A-A041-8F7A-AD535EFABA4A}" srcId="{C9906DE0-5626-024F-AE25-91FF176E2DF9}" destId="{0FF145DD-1528-9B41-B56F-8D4F46145249}" srcOrd="1" destOrd="0" parTransId="{5D0D58D5-FD93-7F41-A97D-81F6E7EB9BE2}" sibTransId="{5A10A897-810F-8840-9005-947BA0DCD98E}"/>
    <dgm:cxn modelId="{6285286E-1B34-8D4A-8A00-2407B2402C18}" type="presOf" srcId="{0FF145DD-1528-9B41-B56F-8D4F46145249}" destId="{62695CDA-0FB9-3441-9EF7-F2201C7FB4EA}" srcOrd="0" destOrd="0" presId="urn:microsoft.com/office/officeart/2005/8/layout/lProcess2"/>
    <dgm:cxn modelId="{204F8C8B-EBEE-5A4C-B73E-7AE672DF639B}" type="presOf" srcId="{E11A8134-E765-0B45-8D5D-5B26053E3DF4}" destId="{7A4CD389-E10E-EA41-B498-86EC9C2B7208}" srcOrd="0" destOrd="0" presId="urn:microsoft.com/office/officeart/2005/8/layout/lProcess2"/>
    <dgm:cxn modelId="{3F18E28D-5C97-E94A-B4FB-8441CC713D00}" srcId="{C9906DE0-5626-024F-AE25-91FF176E2DF9}" destId="{E11A8134-E765-0B45-8D5D-5B26053E3DF4}" srcOrd="3" destOrd="0" parTransId="{BB57327F-27ED-314D-A6C3-0F0289E2D266}" sibTransId="{B772B3AE-3E93-9A4A-81EC-E3C5307723F9}"/>
    <dgm:cxn modelId="{61FFB890-2381-4B46-9B57-67EBF7E9CA81}" srcId="{89C39242-B8FA-854B-8E8E-B6D0288CC3A3}" destId="{EC54C5E5-CA4A-4F45-BFA0-2A799CDC8F6C}" srcOrd="0" destOrd="0" parTransId="{BF22FBD3-4EA3-A44D-AE3C-C6C0DFF62236}" sibTransId="{9ACCE126-416A-9E49-BE3F-20C69BD43A19}"/>
    <dgm:cxn modelId="{CF20B6AC-8D3D-0645-BDA6-6CCEB7913E04}" srcId="{90E12C55-42B4-3947-A199-3C8EB5C33ED5}" destId="{C9906DE0-5626-024F-AE25-91FF176E2DF9}" srcOrd="1" destOrd="0" parTransId="{1863ADAE-7599-7C4C-B1A6-3FEEE7A13EDF}" sibTransId="{EA1DF576-2689-6846-9165-022947C1FD1C}"/>
    <dgm:cxn modelId="{52CC9BB2-A5D6-164C-8E31-F468D9A18624}" type="presOf" srcId="{C9906DE0-5626-024F-AE25-91FF176E2DF9}" destId="{563B798C-76CA-0A4F-B52A-1CBFE4071000}" srcOrd="1" destOrd="0" presId="urn:microsoft.com/office/officeart/2005/8/layout/lProcess2"/>
    <dgm:cxn modelId="{1F5B9AB7-9396-464C-B3CC-3B77EE7000E2}" type="presOf" srcId="{776E049F-8489-7C45-AE4E-39A3177CEF92}" destId="{ECA8B90A-BD9C-6C44-8997-8218A1385E01}" srcOrd="0" destOrd="0" presId="urn:microsoft.com/office/officeart/2005/8/layout/lProcess2"/>
    <dgm:cxn modelId="{77B929C3-351C-D94C-B716-2759DE306F7A}" srcId="{C9906DE0-5626-024F-AE25-91FF176E2DF9}" destId="{776E049F-8489-7C45-AE4E-39A3177CEF92}" srcOrd="0" destOrd="0" parTransId="{C3AC774A-0B49-1447-ACDA-A132E8E8EC82}" sibTransId="{6602D2C1-EEB3-AA4D-B7A7-5C507D53105F}"/>
    <dgm:cxn modelId="{67989CD1-A43A-2244-B1F6-5857052B0397}" type="presOf" srcId="{C9906DE0-5626-024F-AE25-91FF176E2DF9}" destId="{A7FF8CF2-7FBD-C84D-8E9B-B8868B3B2536}" srcOrd="0" destOrd="0" presId="urn:microsoft.com/office/officeart/2005/8/layout/lProcess2"/>
    <dgm:cxn modelId="{9C0D1FD7-9346-964A-98B1-33DB3B7C4BF3}" type="presOf" srcId="{4927A6BE-53EB-5F49-B8F9-13912FA26F17}" destId="{31F0A664-B4C8-1648-B84E-34EBFD684CFA}" srcOrd="0" destOrd="0" presId="urn:microsoft.com/office/officeart/2005/8/layout/lProcess2"/>
    <dgm:cxn modelId="{0328D1DB-E034-CA42-9E38-AE645ACAFFFA}" type="presOf" srcId="{EC54C5E5-CA4A-4F45-BFA0-2A799CDC8F6C}" destId="{CE8EB818-75C9-9F47-B558-1A2DB8DC6B33}" srcOrd="0" destOrd="0" presId="urn:microsoft.com/office/officeart/2005/8/layout/lProcess2"/>
    <dgm:cxn modelId="{7863C9DD-8263-4549-BA41-85176B9247F8}" type="presOf" srcId="{89C39242-B8FA-854B-8E8E-B6D0288CC3A3}" destId="{3CE21B9A-E69E-4C4C-B488-693979E02A1A}" srcOrd="0" destOrd="0" presId="urn:microsoft.com/office/officeart/2005/8/layout/lProcess2"/>
    <dgm:cxn modelId="{966E1FE1-F0A6-8847-919E-5F08E09555EF}" type="presOf" srcId="{32939BFB-8FF5-2F47-AED8-5E5EF6C59528}" destId="{97A1CBC6-AD4C-2D44-9EE8-02EA01E3AFDA}" srcOrd="0" destOrd="0" presId="urn:microsoft.com/office/officeart/2005/8/layout/lProcess2"/>
    <dgm:cxn modelId="{4522CF72-4408-E648-A16F-C6218882DB02}" type="presParOf" srcId="{7C1EAE99-267B-3F49-B9A4-103BF9A28423}" destId="{7AB50E77-9EA1-A54B-AD87-B8C0034FD77E}" srcOrd="0" destOrd="0" presId="urn:microsoft.com/office/officeart/2005/8/layout/lProcess2"/>
    <dgm:cxn modelId="{F5CA4567-BF3E-EB46-A254-BF2FB341F5EC}" type="presParOf" srcId="{7AB50E77-9EA1-A54B-AD87-B8C0034FD77E}" destId="{3CE21B9A-E69E-4C4C-B488-693979E02A1A}" srcOrd="0" destOrd="0" presId="urn:microsoft.com/office/officeart/2005/8/layout/lProcess2"/>
    <dgm:cxn modelId="{E7727893-6C97-2A4A-99C8-9E8F7C3F5A89}" type="presParOf" srcId="{7AB50E77-9EA1-A54B-AD87-B8C0034FD77E}" destId="{B38CEE8B-A9F5-2D42-85D6-514185B15090}" srcOrd="1" destOrd="0" presId="urn:microsoft.com/office/officeart/2005/8/layout/lProcess2"/>
    <dgm:cxn modelId="{3B016AEB-BFEB-EA42-B11B-01C0A52B84A9}" type="presParOf" srcId="{7AB50E77-9EA1-A54B-AD87-B8C0034FD77E}" destId="{DD5769A7-B5F3-464D-B47A-10AC940EB49F}" srcOrd="2" destOrd="0" presId="urn:microsoft.com/office/officeart/2005/8/layout/lProcess2"/>
    <dgm:cxn modelId="{F8B664A2-FD1D-5B45-BE3F-04EF12DF42C0}" type="presParOf" srcId="{DD5769A7-B5F3-464D-B47A-10AC940EB49F}" destId="{7A636B55-6660-E944-99FC-F2A85715ABDD}" srcOrd="0" destOrd="0" presId="urn:microsoft.com/office/officeart/2005/8/layout/lProcess2"/>
    <dgm:cxn modelId="{F72CB7AD-ECD7-2F49-8286-843C6105C82C}" type="presParOf" srcId="{7A636B55-6660-E944-99FC-F2A85715ABDD}" destId="{CE8EB818-75C9-9F47-B558-1A2DB8DC6B33}" srcOrd="0" destOrd="0" presId="urn:microsoft.com/office/officeart/2005/8/layout/lProcess2"/>
    <dgm:cxn modelId="{7A5FEC23-23BA-F044-B3B4-9F8614BB1276}" type="presParOf" srcId="{7A636B55-6660-E944-99FC-F2A85715ABDD}" destId="{1AB9BBE0-D13D-4945-8D29-EED99D6033E0}" srcOrd="1" destOrd="0" presId="urn:microsoft.com/office/officeart/2005/8/layout/lProcess2"/>
    <dgm:cxn modelId="{E120D4AF-17B8-7D46-B900-35706801CCCF}" type="presParOf" srcId="{7A636B55-6660-E944-99FC-F2A85715ABDD}" destId="{BF5785FE-9397-904F-8EC4-C3636172A6F4}" srcOrd="2" destOrd="0" presId="urn:microsoft.com/office/officeart/2005/8/layout/lProcess2"/>
    <dgm:cxn modelId="{DE6AF3D9-8271-4442-BEE7-DD5B07A071FD}" type="presParOf" srcId="{7A636B55-6660-E944-99FC-F2A85715ABDD}" destId="{754D7FE6-8074-2D4A-8115-21147084D6B6}" srcOrd="3" destOrd="0" presId="urn:microsoft.com/office/officeart/2005/8/layout/lProcess2"/>
    <dgm:cxn modelId="{491C690B-D31A-7F40-9E87-ABCB565B1DE6}" type="presParOf" srcId="{7A636B55-6660-E944-99FC-F2A85715ABDD}" destId="{97A1CBC6-AD4C-2D44-9EE8-02EA01E3AFDA}" srcOrd="4" destOrd="0" presId="urn:microsoft.com/office/officeart/2005/8/layout/lProcess2"/>
    <dgm:cxn modelId="{EC801680-09BB-E247-8F1A-7D7EC9749D6F}" type="presParOf" srcId="{7A636B55-6660-E944-99FC-F2A85715ABDD}" destId="{EAD71902-9500-754B-8506-EF5919F156AF}" srcOrd="5" destOrd="0" presId="urn:microsoft.com/office/officeart/2005/8/layout/lProcess2"/>
    <dgm:cxn modelId="{925047EC-4796-0F40-A61B-1769FC07C0C1}" type="presParOf" srcId="{7A636B55-6660-E944-99FC-F2A85715ABDD}" destId="{8113769B-1789-4446-ABD8-6FE6FD8926CF}" srcOrd="6" destOrd="0" presId="urn:microsoft.com/office/officeart/2005/8/layout/lProcess2"/>
    <dgm:cxn modelId="{F5C4E547-6429-0241-9284-29468DB4F214}" type="presParOf" srcId="{7C1EAE99-267B-3F49-B9A4-103BF9A28423}" destId="{9DAFEBB3-7862-2643-BAAB-DFD48254C100}" srcOrd="1" destOrd="0" presId="urn:microsoft.com/office/officeart/2005/8/layout/lProcess2"/>
    <dgm:cxn modelId="{2F557E8D-8E0E-AB48-A257-01A74AEFA092}" type="presParOf" srcId="{7C1EAE99-267B-3F49-B9A4-103BF9A28423}" destId="{5D3FC15A-C9DD-FE40-B78F-29F10D097E99}" srcOrd="2" destOrd="0" presId="urn:microsoft.com/office/officeart/2005/8/layout/lProcess2"/>
    <dgm:cxn modelId="{E58C43F1-B914-6845-B5E6-FA446294E001}" type="presParOf" srcId="{5D3FC15A-C9DD-FE40-B78F-29F10D097E99}" destId="{A7FF8CF2-7FBD-C84D-8E9B-B8868B3B2536}" srcOrd="0" destOrd="0" presId="urn:microsoft.com/office/officeart/2005/8/layout/lProcess2"/>
    <dgm:cxn modelId="{FF400A4D-BE57-8847-8057-B1F045331B40}" type="presParOf" srcId="{5D3FC15A-C9DD-FE40-B78F-29F10D097E99}" destId="{563B798C-76CA-0A4F-B52A-1CBFE4071000}" srcOrd="1" destOrd="0" presId="urn:microsoft.com/office/officeart/2005/8/layout/lProcess2"/>
    <dgm:cxn modelId="{57EA8A6D-DEC1-6549-B49D-29308428541F}" type="presParOf" srcId="{5D3FC15A-C9DD-FE40-B78F-29F10D097E99}" destId="{8CDDD18C-CAFC-1A49-A705-0EC778C94D86}" srcOrd="2" destOrd="0" presId="urn:microsoft.com/office/officeart/2005/8/layout/lProcess2"/>
    <dgm:cxn modelId="{FB81383B-BDE4-784C-AE6E-64AABC1D019F}" type="presParOf" srcId="{8CDDD18C-CAFC-1A49-A705-0EC778C94D86}" destId="{2FD25700-58FF-6543-9D5E-97DD5C0D04FC}" srcOrd="0" destOrd="0" presId="urn:microsoft.com/office/officeart/2005/8/layout/lProcess2"/>
    <dgm:cxn modelId="{90C278BE-B42F-7745-83BE-44DDD1F30B82}" type="presParOf" srcId="{2FD25700-58FF-6543-9D5E-97DD5C0D04FC}" destId="{ECA8B90A-BD9C-6C44-8997-8218A1385E01}" srcOrd="0" destOrd="0" presId="urn:microsoft.com/office/officeart/2005/8/layout/lProcess2"/>
    <dgm:cxn modelId="{EC67C185-AF39-5C4A-BBA2-B253A5D16B87}" type="presParOf" srcId="{2FD25700-58FF-6543-9D5E-97DD5C0D04FC}" destId="{3864F174-993E-4045-9DA2-868CFE151C72}" srcOrd="1" destOrd="0" presId="urn:microsoft.com/office/officeart/2005/8/layout/lProcess2"/>
    <dgm:cxn modelId="{4601E3E0-F721-5545-BC8C-FA3A59419DF9}" type="presParOf" srcId="{2FD25700-58FF-6543-9D5E-97DD5C0D04FC}" destId="{62695CDA-0FB9-3441-9EF7-F2201C7FB4EA}" srcOrd="2" destOrd="0" presId="urn:microsoft.com/office/officeart/2005/8/layout/lProcess2"/>
    <dgm:cxn modelId="{E3B59D73-FB64-7549-804E-13368DB0AD94}" type="presParOf" srcId="{2FD25700-58FF-6543-9D5E-97DD5C0D04FC}" destId="{A35FA7AB-7007-454D-B2E1-FB5481569677}" srcOrd="3" destOrd="0" presId="urn:microsoft.com/office/officeart/2005/8/layout/lProcess2"/>
    <dgm:cxn modelId="{6F824285-BFC6-574F-83B5-033056322ECB}" type="presParOf" srcId="{2FD25700-58FF-6543-9D5E-97DD5C0D04FC}" destId="{31F0A664-B4C8-1648-B84E-34EBFD684CFA}" srcOrd="4" destOrd="0" presId="urn:microsoft.com/office/officeart/2005/8/layout/lProcess2"/>
    <dgm:cxn modelId="{881B219B-1661-E147-9410-7D2DA3DBAB05}" type="presParOf" srcId="{2FD25700-58FF-6543-9D5E-97DD5C0D04FC}" destId="{86E27E57-3F8B-CA4A-B07A-F67099BAECD0}" srcOrd="5" destOrd="0" presId="urn:microsoft.com/office/officeart/2005/8/layout/lProcess2"/>
    <dgm:cxn modelId="{97133010-CCBF-D647-BDE1-C9790F84EA91}" type="presParOf" srcId="{2FD25700-58FF-6543-9D5E-97DD5C0D04FC}" destId="{7A4CD389-E10E-EA41-B498-86EC9C2B720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9F509-E567-5F42-ACFB-53B89BE5132D}" type="doc">
      <dgm:prSet loTypeId="urn:microsoft.com/office/officeart/2005/8/layout/orgChart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D200012-F566-9248-A955-0A07471C1022}">
      <dgm:prSet phldrT="[Text]" custT="1"/>
      <dgm:spPr/>
      <dgm:t>
        <a:bodyPr/>
        <a:lstStyle/>
        <a:p>
          <a:pPr algn="l"/>
          <a:r>
            <a:rPr lang="en-US" sz="12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Origin data: </a:t>
          </a:r>
        </a:p>
        <a:p>
          <a:pPr algn="l"/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280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patients with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(</a:t>
          </a:r>
          <a:r>
            <a:rPr lang="en-US" sz="12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15000 images) </a:t>
          </a:r>
        </a:p>
        <a:p>
          <a:pPr algn="l"/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82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patients with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normal pancreas </a:t>
          </a:r>
        </a:p>
        <a:p>
          <a:pPr algn="l"/>
          <a:r>
            <a:rPr lang="en-US" sz="12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(18942 images) </a:t>
          </a:r>
        </a:p>
      </dgm:t>
    </dgm:pt>
    <dgm:pt modelId="{69BCAA96-10C7-6F42-A0B8-D9BACE1F1E35}" type="parTrans" cxnId="{5F1ECF8A-389D-504F-AA18-89BA17DC65AD}">
      <dgm:prSet/>
      <dgm:spPr/>
      <dgm:t>
        <a:bodyPr/>
        <a:lstStyle/>
        <a:p>
          <a:endParaRPr lang="en-US"/>
        </a:p>
      </dgm:t>
    </dgm:pt>
    <dgm:pt modelId="{2423E3E7-534D-354A-97DA-743756A420EA}" type="sibTrans" cxnId="{5F1ECF8A-389D-504F-AA18-89BA17DC65AD}">
      <dgm:prSet/>
      <dgm:spPr/>
      <dgm:t>
        <a:bodyPr/>
        <a:lstStyle/>
        <a:p>
          <a:endParaRPr lang="en-US"/>
        </a:p>
      </dgm:t>
    </dgm:pt>
    <dgm:pt modelId="{167278E5-9F22-B640-9F1E-9351BF621A0F}" type="asst">
      <dgm:prSet phldrT="[Text]" custT="1"/>
      <dgm:spPr/>
      <dgm:t>
        <a:bodyPr/>
        <a:lstStyle/>
        <a:p>
          <a:pPr algn="l"/>
          <a:r>
            <a:rPr lang="en-US" sz="12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Total 9676 images: </a:t>
          </a:r>
        </a:p>
        <a:p>
          <a:pPr algn="l"/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3812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images with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(label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) </a:t>
          </a:r>
        </a:p>
        <a:p>
          <a:pPr algn="l"/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5864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 with normal pancreas (label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0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) </a:t>
          </a:r>
        </a:p>
      </dgm:t>
    </dgm:pt>
    <dgm:pt modelId="{256A3F78-2BC2-D54A-841F-578ABCCA8E88}" type="parTrans" cxnId="{42ADF386-BB5E-BF4C-B195-91F810630BC3}">
      <dgm:prSet/>
      <dgm:spPr/>
      <dgm:t>
        <a:bodyPr/>
        <a:lstStyle/>
        <a:p>
          <a:endParaRPr lang="en-US"/>
        </a:p>
      </dgm:t>
    </dgm:pt>
    <dgm:pt modelId="{ABB69922-09A2-7341-8489-46BB55DF6C5F}" type="sibTrans" cxnId="{42ADF386-BB5E-BF4C-B195-91F810630BC3}">
      <dgm:prSet/>
      <dgm:spPr/>
      <dgm:t>
        <a:bodyPr/>
        <a:lstStyle/>
        <a:p>
          <a:endParaRPr lang="en-US"/>
        </a:p>
      </dgm:t>
    </dgm:pt>
    <dgm:pt modelId="{E744F74F-0C37-AF47-B266-CE22D58AF610}">
      <dgm:prSet phldrT="[Text]" custT="1"/>
      <dgm:spPr/>
      <dgm:t>
        <a:bodyPr/>
        <a:lstStyle/>
        <a:p>
          <a:pPr algn="l"/>
          <a:r>
            <a:rPr lang="en-US" sz="12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Training set: </a:t>
          </a:r>
        </a:p>
        <a:p>
          <a:pPr algn="l"/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6400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images)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2400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and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4000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normal pancreas </a:t>
          </a:r>
        </a:p>
      </dgm:t>
    </dgm:pt>
    <dgm:pt modelId="{71155E1F-1459-F84B-B5A2-41610FDC1399}" type="parTrans" cxnId="{0E2837A9-58FC-B54E-B456-E3D40C9E25C3}">
      <dgm:prSet/>
      <dgm:spPr/>
      <dgm:t>
        <a:bodyPr/>
        <a:lstStyle/>
        <a:p>
          <a:endParaRPr lang="en-US"/>
        </a:p>
      </dgm:t>
    </dgm:pt>
    <dgm:pt modelId="{15E6910E-99BD-2C4D-A272-4688AFC3D73C}" type="sibTrans" cxnId="{0E2837A9-58FC-B54E-B456-E3D40C9E25C3}">
      <dgm:prSet/>
      <dgm:spPr/>
      <dgm:t>
        <a:bodyPr/>
        <a:lstStyle/>
        <a:p>
          <a:endParaRPr lang="en-US"/>
        </a:p>
      </dgm:t>
    </dgm:pt>
    <dgm:pt modelId="{5231C024-93AC-8841-B6CD-187D63C4DB0E}">
      <dgm:prSet phldrT="[Text]" custT="1"/>
      <dgm:spPr/>
      <dgm:t>
        <a:bodyPr/>
        <a:lstStyle/>
        <a:p>
          <a:pPr algn="l"/>
          <a:r>
            <a:rPr lang="en-US" sz="12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Validation set: </a:t>
          </a:r>
        </a:p>
        <a:p>
          <a:pPr algn="l"/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1698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images)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699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and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999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normal pancreas </a:t>
          </a:r>
        </a:p>
      </dgm:t>
    </dgm:pt>
    <dgm:pt modelId="{570A5374-AB83-DB48-8210-59C4D818508D}" type="parTrans" cxnId="{33E2B6DB-7F2E-F94B-A48E-D62A8DE4A5A7}">
      <dgm:prSet/>
      <dgm:spPr/>
      <dgm:t>
        <a:bodyPr/>
        <a:lstStyle/>
        <a:p>
          <a:endParaRPr lang="en-US"/>
        </a:p>
      </dgm:t>
    </dgm:pt>
    <dgm:pt modelId="{506744D7-1425-3842-B6E3-BEADAE7C9DBD}" type="sibTrans" cxnId="{33E2B6DB-7F2E-F94B-A48E-D62A8DE4A5A7}">
      <dgm:prSet/>
      <dgm:spPr/>
      <dgm:t>
        <a:bodyPr/>
        <a:lstStyle/>
        <a:p>
          <a:endParaRPr lang="en-US"/>
        </a:p>
      </dgm:t>
    </dgm:pt>
    <dgm:pt modelId="{7DF4252D-2260-A044-A7E1-A4BF24D739ED}">
      <dgm:prSet phldrT="[Text]" custT="1"/>
      <dgm:spPr/>
      <dgm:t>
        <a:bodyPr/>
        <a:lstStyle/>
        <a:p>
          <a:pPr algn="l"/>
          <a:endParaRPr lang="en-US" sz="1200" b="1" u="sng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algn="l"/>
          <a:r>
            <a:rPr lang="en-US" sz="12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Testing set:</a:t>
          </a:r>
        </a:p>
        <a:p>
          <a:pPr algn="l"/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1574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images)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711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and </a:t>
          </a:r>
          <a:r>
            <a: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863 </a:t>
          </a: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images normal pancreas : </a:t>
          </a:r>
        </a:p>
        <a:p>
          <a:pPr algn="l"/>
          <a:endParaRPr lang="en-US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4E5CA8E-DA23-764F-B703-BBA135DD5240}" type="parTrans" cxnId="{0A1D719C-9B4B-CD4D-A8A2-BB36201C651D}">
      <dgm:prSet/>
      <dgm:spPr/>
      <dgm:t>
        <a:bodyPr/>
        <a:lstStyle/>
        <a:p>
          <a:endParaRPr lang="en-US"/>
        </a:p>
      </dgm:t>
    </dgm:pt>
    <dgm:pt modelId="{F048B233-8953-3D4B-A331-080848B9E055}" type="sibTrans" cxnId="{0A1D719C-9B4B-CD4D-A8A2-BB36201C651D}">
      <dgm:prSet/>
      <dgm:spPr/>
      <dgm:t>
        <a:bodyPr/>
        <a:lstStyle/>
        <a:p>
          <a:endParaRPr lang="en-US"/>
        </a:p>
      </dgm:t>
    </dgm:pt>
    <dgm:pt modelId="{569F0C29-8F4A-B640-A178-89198500E2BE}" type="pres">
      <dgm:prSet presAssocID="{97A9F509-E567-5F42-ACFB-53B89BE513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4128A3-183A-9647-8B89-B4B81560B68B}" type="pres">
      <dgm:prSet presAssocID="{8D200012-F566-9248-A955-0A07471C1022}" presName="hierRoot1" presStyleCnt="0">
        <dgm:presLayoutVars>
          <dgm:hierBranch val="init"/>
        </dgm:presLayoutVars>
      </dgm:prSet>
      <dgm:spPr/>
    </dgm:pt>
    <dgm:pt modelId="{1C144208-B05C-9047-8EC8-A4C136AFD262}" type="pres">
      <dgm:prSet presAssocID="{8D200012-F566-9248-A955-0A07471C1022}" presName="rootComposite1" presStyleCnt="0"/>
      <dgm:spPr/>
    </dgm:pt>
    <dgm:pt modelId="{98225012-83CF-D44E-A839-0FA639AF6D95}" type="pres">
      <dgm:prSet presAssocID="{8D200012-F566-9248-A955-0A07471C1022}" presName="rootText1" presStyleLbl="node0" presStyleIdx="0" presStyleCnt="1" custScaleX="124912" custScaleY="218010">
        <dgm:presLayoutVars>
          <dgm:chPref val="3"/>
        </dgm:presLayoutVars>
      </dgm:prSet>
      <dgm:spPr/>
    </dgm:pt>
    <dgm:pt modelId="{5A9A2A48-5F41-AC4B-991A-CAA5C45CD636}" type="pres">
      <dgm:prSet presAssocID="{8D200012-F566-9248-A955-0A07471C1022}" presName="rootConnector1" presStyleLbl="node1" presStyleIdx="0" presStyleCnt="0"/>
      <dgm:spPr/>
    </dgm:pt>
    <dgm:pt modelId="{AD9BF106-268E-A146-A9E8-3F8249850145}" type="pres">
      <dgm:prSet presAssocID="{8D200012-F566-9248-A955-0A07471C1022}" presName="hierChild2" presStyleCnt="0"/>
      <dgm:spPr/>
    </dgm:pt>
    <dgm:pt modelId="{1BE09AD3-DD87-924C-AAF5-782BBDD4B147}" type="pres">
      <dgm:prSet presAssocID="{71155E1F-1459-F84B-B5A2-41610FDC1399}" presName="Name37" presStyleLbl="parChTrans1D2" presStyleIdx="0" presStyleCnt="4"/>
      <dgm:spPr/>
    </dgm:pt>
    <dgm:pt modelId="{475E8684-99E7-4746-BA88-9509124114A5}" type="pres">
      <dgm:prSet presAssocID="{E744F74F-0C37-AF47-B266-CE22D58AF610}" presName="hierRoot2" presStyleCnt="0">
        <dgm:presLayoutVars>
          <dgm:hierBranch val="init"/>
        </dgm:presLayoutVars>
      </dgm:prSet>
      <dgm:spPr/>
    </dgm:pt>
    <dgm:pt modelId="{2BD9336C-BD9D-0A44-92BA-082FDEA798F6}" type="pres">
      <dgm:prSet presAssocID="{E744F74F-0C37-AF47-B266-CE22D58AF610}" presName="rootComposite" presStyleCnt="0"/>
      <dgm:spPr/>
    </dgm:pt>
    <dgm:pt modelId="{7712BDD1-7307-9144-BAF3-365B434BA951}" type="pres">
      <dgm:prSet presAssocID="{E744F74F-0C37-AF47-B266-CE22D58AF610}" presName="rootText" presStyleLbl="node2" presStyleIdx="0" presStyleCnt="3" custScaleX="115886" custScaleY="218010">
        <dgm:presLayoutVars>
          <dgm:chPref val="3"/>
        </dgm:presLayoutVars>
      </dgm:prSet>
      <dgm:spPr/>
    </dgm:pt>
    <dgm:pt modelId="{4247CF1D-B8A6-6A4F-9CCA-FC102C966250}" type="pres">
      <dgm:prSet presAssocID="{E744F74F-0C37-AF47-B266-CE22D58AF610}" presName="rootConnector" presStyleLbl="node2" presStyleIdx="0" presStyleCnt="3"/>
      <dgm:spPr/>
    </dgm:pt>
    <dgm:pt modelId="{4E878873-14B4-314C-B396-8FEA0C445F88}" type="pres">
      <dgm:prSet presAssocID="{E744F74F-0C37-AF47-B266-CE22D58AF610}" presName="hierChild4" presStyleCnt="0"/>
      <dgm:spPr/>
    </dgm:pt>
    <dgm:pt modelId="{652A3E8C-D3AA-3648-85D7-4673B2D3BB95}" type="pres">
      <dgm:prSet presAssocID="{E744F74F-0C37-AF47-B266-CE22D58AF610}" presName="hierChild5" presStyleCnt="0"/>
      <dgm:spPr/>
    </dgm:pt>
    <dgm:pt modelId="{B5E396AB-D137-E647-87E2-6245CEADB723}" type="pres">
      <dgm:prSet presAssocID="{570A5374-AB83-DB48-8210-59C4D818508D}" presName="Name37" presStyleLbl="parChTrans1D2" presStyleIdx="1" presStyleCnt="4"/>
      <dgm:spPr/>
    </dgm:pt>
    <dgm:pt modelId="{E7032CDC-8750-7B44-8E20-FEE0EDD957D2}" type="pres">
      <dgm:prSet presAssocID="{5231C024-93AC-8841-B6CD-187D63C4DB0E}" presName="hierRoot2" presStyleCnt="0">
        <dgm:presLayoutVars>
          <dgm:hierBranch val="init"/>
        </dgm:presLayoutVars>
      </dgm:prSet>
      <dgm:spPr/>
    </dgm:pt>
    <dgm:pt modelId="{198E6AB9-F8C5-F34D-81DB-7939FDFAF5B1}" type="pres">
      <dgm:prSet presAssocID="{5231C024-93AC-8841-B6CD-187D63C4DB0E}" presName="rootComposite" presStyleCnt="0"/>
      <dgm:spPr/>
    </dgm:pt>
    <dgm:pt modelId="{B89BBBC4-3D74-F140-85B1-AB626DE3BCF2}" type="pres">
      <dgm:prSet presAssocID="{5231C024-93AC-8841-B6CD-187D63C4DB0E}" presName="rootText" presStyleLbl="node2" presStyleIdx="1" presStyleCnt="3" custScaleX="111261" custScaleY="218010">
        <dgm:presLayoutVars>
          <dgm:chPref val="3"/>
        </dgm:presLayoutVars>
      </dgm:prSet>
      <dgm:spPr/>
    </dgm:pt>
    <dgm:pt modelId="{1ECA5E3B-12AE-1E47-9FA2-EC5CB67FDBE7}" type="pres">
      <dgm:prSet presAssocID="{5231C024-93AC-8841-B6CD-187D63C4DB0E}" presName="rootConnector" presStyleLbl="node2" presStyleIdx="1" presStyleCnt="3"/>
      <dgm:spPr/>
    </dgm:pt>
    <dgm:pt modelId="{729C9F91-345D-DC48-802E-B38A8CFC49D0}" type="pres">
      <dgm:prSet presAssocID="{5231C024-93AC-8841-B6CD-187D63C4DB0E}" presName="hierChild4" presStyleCnt="0"/>
      <dgm:spPr/>
    </dgm:pt>
    <dgm:pt modelId="{FFE99C28-A15C-1448-988C-240CE66BFBF8}" type="pres">
      <dgm:prSet presAssocID="{5231C024-93AC-8841-B6CD-187D63C4DB0E}" presName="hierChild5" presStyleCnt="0"/>
      <dgm:spPr/>
    </dgm:pt>
    <dgm:pt modelId="{2A0F5C4F-F96A-3B41-BF75-7427808F4CB1}" type="pres">
      <dgm:prSet presAssocID="{E4E5CA8E-DA23-764F-B703-BBA135DD5240}" presName="Name37" presStyleLbl="parChTrans1D2" presStyleIdx="2" presStyleCnt="4"/>
      <dgm:spPr/>
    </dgm:pt>
    <dgm:pt modelId="{8D87637E-B8F3-3749-93D9-0DA75E575C23}" type="pres">
      <dgm:prSet presAssocID="{7DF4252D-2260-A044-A7E1-A4BF24D739ED}" presName="hierRoot2" presStyleCnt="0">
        <dgm:presLayoutVars>
          <dgm:hierBranch val="init"/>
        </dgm:presLayoutVars>
      </dgm:prSet>
      <dgm:spPr/>
    </dgm:pt>
    <dgm:pt modelId="{3E70AFCD-9D1A-5C47-9713-8EAC0A5C3C7A}" type="pres">
      <dgm:prSet presAssocID="{7DF4252D-2260-A044-A7E1-A4BF24D739ED}" presName="rootComposite" presStyleCnt="0"/>
      <dgm:spPr/>
    </dgm:pt>
    <dgm:pt modelId="{B9E71C55-379B-8544-AC1C-3ED552FBA420}" type="pres">
      <dgm:prSet presAssocID="{7DF4252D-2260-A044-A7E1-A4BF24D739ED}" presName="rootText" presStyleLbl="node2" presStyleIdx="2" presStyleCnt="3" custScaleX="122799" custScaleY="218010">
        <dgm:presLayoutVars>
          <dgm:chPref val="3"/>
        </dgm:presLayoutVars>
      </dgm:prSet>
      <dgm:spPr/>
    </dgm:pt>
    <dgm:pt modelId="{F75DACC7-6725-FF47-85BC-C1E82327DD83}" type="pres">
      <dgm:prSet presAssocID="{7DF4252D-2260-A044-A7E1-A4BF24D739ED}" presName="rootConnector" presStyleLbl="node2" presStyleIdx="2" presStyleCnt="3"/>
      <dgm:spPr/>
    </dgm:pt>
    <dgm:pt modelId="{BB8E5B72-C1CB-2F40-8A21-5BFACC4F827B}" type="pres">
      <dgm:prSet presAssocID="{7DF4252D-2260-A044-A7E1-A4BF24D739ED}" presName="hierChild4" presStyleCnt="0"/>
      <dgm:spPr/>
    </dgm:pt>
    <dgm:pt modelId="{7E397332-5D99-DE4A-AEA4-890E74AF2E6C}" type="pres">
      <dgm:prSet presAssocID="{7DF4252D-2260-A044-A7E1-A4BF24D739ED}" presName="hierChild5" presStyleCnt="0"/>
      <dgm:spPr/>
    </dgm:pt>
    <dgm:pt modelId="{5DFE3F6D-EC84-794D-B952-3370B8220014}" type="pres">
      <dgm:prSet presAssocID="{8D200012-F566-9248-A955-0A07471C1022}" presName="hierChild3" presStyleCnt="0"/>
      <dgm:spPr/>
    </dgm:pt>
    <dgm:pt modelId="{568BF196-F95E-2445-9C9F-D2DADD96A71D}" type="pres">
      <dgm:prSet presAssocID="{256A3F78-2BC2-D54A-841F-578ABCCA8E88}" presName="Name111" presStyleLbl="parChTrans1D2" presStyleIdx="3" presStyleCnt="4"/>
      <dgm:spPr/>
    </dgm:pt>
    <dgm:pt modelId="{3EE07630-9AB5-2C42-A10A-3F355BBB65F3}" type="pres">
      <dgm:prSet presAssocID="{167278E5-9F22-B640-9F1E-9351BF621A0F}" presName="hierRoot3" presStyleCnt="0">
        <dgm:presLayoutVars>
          <dgm:hierBranch val="init"/>
        </dgm:presLayoutVars>
      </dgm:prSet>
      <dgm:spPr/>
    </dgm:pt>
    <dgm:pt modelId="{1F8E1711-1A57-2D40-B3AB-154067A72555}" type="pres">
      <dgm:prSet presAssocID="{167278E5-9F22-B640-9F1E-9351BF621A0F}" presName="rootComposite3" presStyleCnt="0"/>
      <dgm:spPr/>
    </dgm:pt>
    <dgm:pt modelId="{4EFD000F-743D-5449-97AD-E67D37969D6B}" type="pres">
      <dgm:prSet presAssocID="{167278E5-9F22-B640-9F1E-9351BF621A0F}" presName="rootText3" presStyleLbl="asst1" presStyleIdx="0" presStyleCnt="1" custScaleX="116903" custScaleY="218010">
        <dgm:presLayoutVars>
          <dgm:chPref val="3"/>
        </dgm:presLayoutVars>
      </dgm:prSet>
      <dgm:spPr/>
    </dgm:pt>
    <dgm:pt modelId="{D7DAEC60-65FA-C642-A1F6-6FA243E83F24}" type="pres">
      <dgm:prSet presAssocID="{167278E5-9F22-B640-9F1E-9351BF621A0F}" presName="rootConnector3" presStyleLbl="asst1" presStyleIdx="0" presStyleCnt="1"/>
      <dgm:spPr/>
    </dgm:pt>
    <dgm:pt modelId="{29FAD8E1-6185-7043-AF61-94D1A883614F}" type="pres">
      <dgm:prSet presAssocID="{167278E5-9F22-B640-9F1E-9351BF621A0F}" presName="hierChild6" presStyleCnt="0"/>
      <dgm:spPr/>
    </dgm:pt>
    <dgm:pt modelId="{8BC3AA47-3575-0C47-8BE3-A3A035C416A5}" type="pres">
      <dgm:prSet presAssocID="{167278E5-9F22-B640-9F1E-9351BF621A0F}" presName="hierChild7" presStyleCnt="0"/>
      <dgm:spPr/>
    </dgm:pt>
  </dgm:ptLst>
  <dgm:cxnLst>
    <dgm:cxn modelId="{D376CA0E-7503-034E-8ABC-667D9FFE2CB7}" type="presOf" srcId="{8D200012-F566-9248-A955-0A07471C1022}" destId="{98225012-83CF-D44E-A839-0FA639AF6D95}" srcOrd="0" destOrd="0" presId="urn:microsoft.com/office/officeart/2005/8/layout/orgChart1"/>
    <dgm:cxn modelId="{44CB3713-7504-074C-900A-4FEA8BD61D62}" type="presOf" srcId="{97A9F509-E567-5F42-ACFB-53B89BE5132D}" destId="{569F0C29-8F4A-B640-A178-89198500E2BE}" srcOrd="0" destOrd="0" presId="urn:microsoft.com/office/officeart/2005/8/layout/orgChart1"/>
    <dgm:cxn modelId="{13D0121F-7652-E846-8124-16829072AC18}" type="presOf" srcId="{7DF4252D-2260-A044-A7E1-A4BF24D739ED}" destId="{F75DACC7-6725-FF47-85BC-C1E82327DD83}" srcOrd="1" destOrd="0" presId="urn:microsoft.com/office/officeart/2005/8/layout/orgChart1"/>
    <dgm:cxn modelId="{3D2C8934-C3C1-4A43-97DF-34CA08D16FB3}" type="presOf" srcId="{71155E1F-1459-F84B-B5A2-41610FDC1399}" destId="{1BE09AD3-DD87-924C-AAF5-782BBDD4B147}" srcOrd="0" destOrd="0" presId="urn:microsoft.com/office/officeart/2005/8/layout/orgChart1"/>
    <dgm:cxn modelId="{4D98BA3E-2DF8-074C-9A39-AF77E840B3ED}" type="presOf" srcId="{7DF4252D-2260-A044-A7E1-A4BF24D739ED}" destId="{B9E71C55-379B-8544-AC1C-3ED552FBA420}" srcOrd="0" destOrd="0" presId="urn:microsoft.com/office/officeart/2005/8/layout/orgChart1"/>
    <dgm:cxn modelId="{10156B3F-443E-CD47-B67C-57C1BCC5FCA3}" type="presOf" srcId="{E4E5CA8E-DA23-764F-B703-BBA135DD5240}" destId="{2A0F5C4F-F96A-3B41-BF75-7427808F4CB1}" srcOrd="0" destOrd="0" presId="urn:microsoft.com/office/officeart/2005/8/layout/orgChart1"/>
    <dgm:cxn modelId="{80E70155-907C-A848-B09C-D0E5BB940AF2}" type="presOf" srcId="{256A3F78-2BC2-D54A-841F-578ABCCA8E88}" destId="{568BF196-F95E-2445-9C9F-D2DADD96A71D}" srcOrd="0" destOrd="0" presId="urn:microsoft.com/office/officeart/2005/8/layout/orgChart1"/>
    <dgm:cxn modelId="{CE4C366A-372C-1640-9D96-D1EF20B5C1BB}" type="presOf" srcId="{167278E5-9F22-B640-9F1E-9351BF621A0F}" destId="{D7DAEC60-65FA-C642-A1F6-6FA243E83F24}" srcOrd="1" destOrd="0" presId="urn:microsoft.com/office/officeart/2005/8/layout/orgChart1"/>
    <dgm:cxn modelId="{67CD0E80-97E9-7749-9143-177DF70972FC}" type="presOf" srcId="{E744F74F-0C37-AF47-B266-CE22D58AF610}" destId="{4247CF1D-B8A6-6A4F-9CCA-FC102C966250}" srcOrd="1" destOrd="0" presId="urn:microsoft.com/office/officeart/2005/8/layout/orgChart1"/>
    <dgm:cxn modelId="{2A82A985-78C1-7343-8227-B6884E951EEC}" type="presOf" srcId="{5231C024-93AC-8841-B6CD-187D63C4DB0E}" destId="{B89BBBC4-3D74-F140-85B1-AB626DE3BCF2}" srcOrd="0" destOrd="0" presId="urn:microsoft.com/office/officeart/2005/8/layout/orgChart1"/>
    <dgm:cxn modelId="{42ADF386-BB5E-BF4C-B195-91F810630BC3}" srcId="{8D200012-F566-9248-A955-0A07471C1022}" destId="{167278E5-9F22-B640-9F1E-9351BF621A0F}" srcOrd="0" destOrd="0" parTransId="{256A3F78-2BC2-D54A-841F-578ABCCA8E88}" sibTransId="{ABB69922-09A2-7341-8489-46BB55DF6C5F}"/>
    <dgm:cxn modelId="{5F1ECF8A-389D-504F-AA18-89BA17DC65AD}" srcId="{97A9F509-E567-5F42-ACFB-53B89BE5132D}" destId="{8D200012-F566-9248-A955-0A07471C1022}" srcOrd="0" destOrd="0" parTransId="{69BCAA96-10C7-6F42-A0B8-D9BACE1F1E35}" sibTransId="{2423E3E7-534D-354A-97DA-743756A420EA}"/>
    <dgm:cxn modelId="{6AB4CD96-96A8-5442-B051-5BBBCEDA5BDA}" type="presOf" srcId="{E744F74F-0C37-AF47-B266-CE22D58AF610}" destId="{7712BDD1-7307-9144-BAF3-365B434BA951}" srcOrd="0" destOrd="0" presId="urn:microsoft.com/office/officeart/2005/8/layout/orgChart1"/>
    <dgm:cxn modelId="{DB448699-56DB-7249-AE43-009098FA8BE6}" type="presOf" srcId="{5231C024-93AC-8841-B6CD-187D63C4DB0E}" destId="{1ECA5E3B-12AE-1E47-9FA2-EC5CB67FDBE7}" srcOrd="1" destOrd="0" presId="urn:microsoft.com/office/officeart/2005/8/layout/orgChart1"/>
    <dgm:cxn modelId="{0A1D719C-9B4B-CD4D-A8A2-BB36201C651D}" srcId="{8D200012-F566-9248-A955-0A07471C1022}" destId="{7DF4252D-2260-A044-A7E1-A4BF24D739ED}" srcOrd="3" destOrd="0" parTransId="{E4E5CA8E-DA23-764F-B703-BBA135DD5240}" sibTransId="{F048B233-8953-3D4B-A331-080848B9E055}"/>
    <dgm:cxn modelId="{0E2837A9-58FC-B54E-B456-E3D40C9E25C3}" srcId="{8D200012-F566-9248-A955-0A07471C1022}" destId="{E744F74F-0C37-AF47-B266-CE22D58AF610}" srcOrd="1" destOrd="0" parTransId="{71155E1F-1459-F84B-B5A2-41610FDC1399}" sibTransId="{15E6910E-99BD-2C4D-A272-4688AFC3D73C}"/>
    <dgm:cxn modelId="{7CCE3CB5-7D24-7346-879A-920464405932}" type="presOf" srcId="{8D200012-F566-9248-A955-0A07471C1022}" destId="{5A9A2A48-5F41-AC4B-991A-CAA5C45CD636}" srcOrd="1" destOrd="0" presId="urn:microsoft.com/office/officeart/2005/8/layout/orgChart1"/>
    <dgm:cxn modelId="{33E2B6DB-7F2E-F94B-A48E-D62A8DE4A5A7}" srcId="{8D200012-F566-9248-A955-0A07471C1022}" destId="{5231C024-93AC-8841-B6CD-187D63C4DB0E}" srcOrd="2" destOrd="0" parTransId="{570A5374-AB83-DB48-8210-59C4D818508D}" sibTransId="{506744D7-1425-3842-B6E3-BEADAE7C9DBD}"/>
    <dgm:cxn modelId="{7B9416DC-82E1-354E-8D07-26FCE64F4869}" type="presOf" srcId="{570A5374-AB83-DB48-8210-59C4D818508D}" destId="{B5E396AB-D137-E647-87E2-6245CEADB723}" srcOrd="0" destOrd="0" presId="urn:microsoft.com/office/officeart/2005/8/layout/orgChart1"/>
    <dgm:cxn modelId="{5A4137ED-60D5-6C43-A264-C38F14AD59E0}" type="presOf" srcId="{167278E5-9F22-B640-9F1E-9351BF621A0F}" destId="{4EFD000F-743D-5449-97AD-E67D37969D6B}" srcOrd="0" destOrd="0" presId="urn:microsoft.com/office/officeart/2005/8/layout/orgChart1"/>
    <dgm:cxn modelId="{1DA3C335-7E8D-F14E-A120-87CE44E77FB6}" type="presParOf" srcId="{569F0C29-8F4A-B640-A178-89198500E2BE}" destId="{684128A3-183A-9647-8B89-B4B81560B68B}" srcOrd="0" destOrd="0" presId="urn:microsoft.com/office/officeart/2005/8/layout/orgChart1"/>
    <dgm:cxn modelId="{52DB746F-0FBA-7C4E-BC5E-ADD50A8081E9}" type="presParOf" srcId="{684128A3-183A-9647-8B89-B4B81560B68B}" destId="{1C144208-B05C-9047-8EC8-A4C136AFD262}" srcOrd="0" destOrd="0" presId="urn:microsoft.com/office/officeart/2005/8/layout/orgChart1"/>
    <dgm:cxn modelId="{4A80A3BC-FAE8-8A42-A171-EB138E29BD09}" type="presParOf" srcId="{1C144208-B05C-9047-8EC8-A4C136AFD262}" destId="{98225012-83CF-D44E-A839-0FA639AF6D95}" srcOrd="0" destOrd="0" presId="urn:microsoft.com/office/officeart/2005/8/layout/orgChart1"/>
    <dgm:cxn modelId="{20324CC2-2FC7-A448-80BA-17C31D7D7AC5}" type="presParOf" srcId="{1C144208-B05C-9047-8EC8-A4C136AFD262}" destId="{5A9A2A48-5F41-AC4B-991A-CAA5C45CD636}" srcOrd="1" destOrd="0" presId="urn:microsoft.com/office/officeart/2005/8/layout/orgChart1"/>
    <dgm:cxn modelId="{917D0AF8-9F30-D94D-8E21-70619F4C65CF}" type="presParOf" srcId="{684128A3-183A-9647-8B89-B4B81560B68B}" destId="{AD9BF106-268E-A146-A9E8-3F8249850145}" srcOrd="1" destOrd="0" presId="urn:microsoft.com/office/officeart/2005/8/layout/orgChart1"/>
    <dgm:cxn modelId="{7636C5BD-F907-0044-99E5-326C4B988885}" type="presParOf" srcId="{AD9BF106-268E-A146-A9E8-3F8249850145}" destId="{1BE09AD3-DD87-924C-AAF5-782BBDD4B147}" srcOrd="0" destOrd="0" presId="urn:microsoft.com/office/officeart/2005/8/layout/orgChart1"/>
    <dgm:cxn modelId="{7FCC7699-41D2-AE47-8D3C-E446E5DC3EC0}" type="presParOf" srcId="{AD9BF106-268E-A146-A9E8-3F8249850145}" destId="{475E8684-99E7-4746-BA88-9509124114A5}" srcOrd="1" destOrd="0" presId="urn:microsoft.com/office/officeart/2005/8/layout/orgChart1"/>
    <dgm:cxn modelId="{0AA00247-0B6E-1646-802B-B72A5C5B987C}" type="presParOf" srcId="{475E8684-99E7-4746-BA88-9509124114A5}" destId="{2BD9336C-BD9D-0A44-92BA-082FDEA798F6}" srcOrd="0" destOrd="0" presId="urn:microsoft.com/office/officeart/2005/8/layout/orgChart1"/>
    <dgm:cxn modelId="{BBDDFDD6-DE04-0243-A2BD-F620778280C2}" type="presParOf" srcId="{2BD9336C-BD9D-0A44-92BA-082FDEA798F6}" destId="{7712BDD1-7307-9144-BAF3-365B434BA951}" srcOrd="0" destOrd="0" presId="urn:microsoft.com/office/officeart/2005/8/layout/orgChart1"/>
    <dgm:cxn modelId="{FF4410F4-9019-EF41-B24E-E0727ACFD7EF}" type="presParOf" srcId="{2BD9336C-BD9D-0A44-92BA-082FDEA798F6}" destId="{4247CF1D-B8A6-6A4F-9CCA-FC102C966250}" srcOrd="1" destOrd="0" presId="urn:microsoft.com/office/officeart/2005/8/layout/orgChart1"/>
    <dgm:cxn modelId="{C6A570E5-5F36-0B48-8C6A-24ECDDDFDF8E}" type="presParOf" srcId="{475E8684-99E7-4746-BA88-9509124114A5}" destId="{4E878873-14B4-314C-B396-8FEA0C445F88}" srcOrd="1" destOrd="0" presId="urn:microsoft.com/office/officeart/2005/8/layout/orgChart1"/>
    <dgm:cxn modelId="{9D65309B-C7FE-C640-8A94-5C786DAE42A5}" type="presParOf" srcId="{475E8684-99E7-4746-BA88-9509124114A5}" destId="{652A3E8C-D3AA-3648-85D7-4673B2D3BB95}" srcOrd="2" destOrd="0" presId="urn:microsoft.com/office/officeart/2005/8/layout/orgChart1"/>
    <dgm:cxn modelId="{26F47DB2-4940-6247-9AE5-8561739B33AA}" type="presParOf" srcId="{AD9BF106-268E-A146-A9E8-3F8249850145}" destId="{B5E396AB-D137-E647-87E2-6245CEADB723}" srcOrd="2" destOrd="0" presId="urn:microsoft.com/office/officeart/2005/8/layout/orgChart1"/>
    <dgm:cxn modelId="{396D15A9-7946-814F-A21D-4B3A30BDAC70}" type="presParOf" srcId="{AD9BF106-268E-A146-A9E8-3F8249850145}" destId="{E7032CDC-8750-7B44-8E20-FEE0EDD957D2}" srcOrd="3" destOrd="0" presId="urn:microsoft.com/office/officeart/2005/8/layout/orgChart1"/>
    <dgm:cxn modelId="{44C5C8E0-42D8-2040-9B0D-8C5DE82C2B19}" type="presParOf" srcId="{E7032CDC-8750-7B44-8E20-FEE0EDD957D2}" destId="{198E6AB9-F8C5-F34D-81DB-7939FDFAF5B1}" srcOrd="0" destOrd="0" presId="urn:microsoft.com/office/officeart/2005/8/layout/orgChart1"/>
    <dgm:cxn modelId="{0210E6A2-BAAB-414C-98F9-DE9BE02250B0}" type="presParOf" srcId="{198E6AB9-F8C5-F34D-81DB-7939FDFAF5B1}" destId="{B89BBBC4-3D74-F140-85B1-AB626DE3BCF2}" srcOrd="0" destOrd="0" presId="urn:microsoft.com/office/officeart/2005/8/layout/orgChart1"/>
    <dgm:cxn modelId="{7299174A-44F8-CD4F-98F9-43161F00A5BD}" type="presParOf" srcId="{198E6AB9-F8C5-F34D-81DB-7939FDFAF5B1}" destId="{1ECA5E3B-12AE-1E47-9FA2-EC5CB67FDBE7}" srcOrd="1" destOrd="0" presId="urn:microsoft.com/office/officeart/2005/8/layout/orgChart1"/>
    <dgm:cxn modelId="{C8B620BA-49B8-D545-9DDB-A34A0F001D0D}" type="presParOf" srcId="{E7032CDC-8750-7B44-8E20-FEE0EDD957D2}" destId="{729C9F91-345D-DC48-802E-B38A8CFC49D0}" srcOrd="1" destOrd="0" presId="urn:microsoft.com/office/officeart/2005/8/layout/orgChart1"/>
    <dgm:cxn modelId="{6EEB1CDB-5AF4-E748-B23A-D20864DAA06B}" type="presParOf" srcId="{E7032CDC-8750-7B44-8E20-FEE0EDD957D2}" destId="{FFE99C28-A15C-1448-988C-240CE66BFBF8}" srcOrd="2" destOrd="0" presId="urn:microsoft.com/office/officeart/2005/8/layout/orgChart1"/>
    <dgm:cxn modelId="{CB022734-56E1-3A4B-BA27-D8DD74CAD363}" type="presParOf" srcId="{AD9BF106-268E-A146-A9E8-3F8249850145}" destId="{2A0F5C4F-F96A-3B41-BF75-7427808F4CB1}" srcOrd="4" destOrd="0" presId="urn:microsoft.com/office/officeart/2005/8/layout/orgChart1"/>
    <dgm:cxn modelId="{09B3E798-B7E6-AC49-AB10-065B91E4F1C5}" type="presParOf" srcId="{AD9BF106-268E-A146-A9E8-3F8249850145}" destId="{8D87637E-B8F3-3749-93D9-0DA75E575C23}" srcOrd="5" destOrd="0" presId="urn:microsoft.com/office/officeart/2005/8/layout/orgChart1"/>
    <dgm:cxn modelId="{E8303F45-F854-2F47-A36C-8E15C77E0D4B}" type="presParOf" srcId="{8D87637E-B8F3-3749-93D9-0DA75E575C23}" destId="{3E70AFCD-9D1A-5C47-9713-8EAC0A5C3C7A}" srcOrd="0" destOrd="0" presId="urn:microsoft.com/office/officeart/2005/8/layout/orgChart1"/>
    <dgm:cxn modelId="{AFC0A4AF-447B-034C-9C6F-6A551D69CC7F}" type="presParOf" srcId="{3E70AFCD-9D1A-5C47-9713-8EAC0A5C3C7A}" destId="{B9E71C55-379B-8544-AC1C-3ED552FBA420}" srcOrd="0" destOrd="0" presId="urn:microsoft.com/office/officeart/2005/8/layout/orgChart1"/>
    <dgm:cxn modelId="{F2DA8F54-8656-1144-A4B3-57877A29F775}" type="presParOf" srcId="{3E70AFCD-9D1A-5C47-9713-8EAC0A5C3C7A}" destId="{F75DACC7-6725-FF47-85BC-C1E82327DD83}" srcOrd="1" destOrd="0" presId="urn:microsoft.com/office/officeart/2005/8/layout/orgChart1"/>
    <dgm:cxn modelId="{67A31774-AB80-B34F-8F4E-D786F0FB2E73}" type="presParOf" srcId="{8D87637E-B8F3-3749-93D9-0DA75E575C23}" destId="{BB8E5B72-C1CB-2F40-8A21-5BFACC4F827B}" srcOrd="1" destOrd="0" presId="urn:microsoft.com/office/officeart/2005/8/layout/orgChart1"/>
    <dgm:cxn modelId="{A3A51D95-B72B-EF48-9773-8D7D2A5F009A}" type="presParOf" srcId="{8D87637E-B8F3-3749-93D9-0DA75E575C23}" destId="{7E397332-5D99-DE4A-AEA4-890E74AF2E6C}" srcOrd="2" destOrd="0" presId="urn:microsoft.com/office/officeart/2005/8/layout/orgChart1"/>
    <dgm:cxn modelId="{079C88BA-8B8E-314D-8C4D-CEBE2F597278}" type="presParOf" srcId="{684128A3-183A-9647-8B89-B4B81560B68B}" destId="{5DFE3F6D-EC84-794D-B952-3370B8220014}" srcOrd="2" destOrd="0" presId="urn:microsoft.com/office/officeart/2005/8/layout/orgChart1"/>
    <dgm:cxn modelId="{C7A74484-0C45-4B44-8EE4-A1D0C9A4539B}" type="presParOf" srcId="{5DFE3F6D-EC84-794D-B952-3370B8220014}" destId="{568BF196-F95E-2445-9C9F-D2DADD96A71D}" srcOrd="0" destOrd="0" presId="urn:microsoft.com/office/officeart/2005/8/layout/orgChart1"/>
    <dgm:cxn modelId="{4259B87A-2404-944F-A647-A13D13A86DB5}" type="presParOf" srcId="{5DFE3F6D-EC84-794D-B952-3370B8220014}" destId="{3EE07630-9AB5-2C42-A10A-3F355BBB65F3}" srcOrd="1" destOrd="0" presId="urn:microsoft.com/office/officeart/2005/8/layout/orgChart1"/>
    <dgm:cxn modelId="{0EA7F023-0637-9B4C-BEDE-0C370EA7112F}" type="presParOf" srcId="{3EE07630-9AB5-2C42-A10A-3F355BBB65F3}" destId="{1F8E1711-1A57-2D40-B3AB-154067A72555}" srcOrd="0" destOrd="0" presId="urn:microsoft.com/office/officeart/2005/8/layout/orgChart1"/>
    <dgm:cxn modelId="{BDA61FB1-A6DC-E240-8A08-2EB8DE92B596}" type="presParOf" srcId="{1F8E1711-1A57-2D40-B3AB-154067A72555}" destId="{4EFD000F-743D-5449-97AD-E67D37969D6B}" srcOrd="0" destOrd="0" presId="urn:microsoft.com/office/officeart/2005/8/layout/orgChart1"/>
    <dgm:cxn modelId="{A6D7ACD0-7197-4144-92CD-20BB1F340340}" type="presParOf" srcId="{1F8E1711-1A57-2D40-B3AB-154067A72555}" destId="{D7DAEC60-65FA-C642-A1F6-6FA243E83F24}" srcOrd="1" destOrd="0" presId="urn:microsoft.com/office/officeart/2005/8/layout/orgChart1"/>
    <dgm:cxn modelId="{FC833D99-BBF9-C548-A3F9-C04DFBAF0241}" type="presParOf" srcId="{3EE07630-9AB5-2C42-A10A-3F355BBB65F3}" destId="{29FAD8E1-6185-7043-AF61-94D1A883614F}" srcOrd="1" destOrd="0" presId="urn:microsoft.com/office/officeart/2005/8/layout/orgChart1"/>
    <dgm:cxn modelId="{5483268E-BE18-CC40-9739-B96764004C23}" type="presParOf" srcId="{3EE07630-9AB5-2C42-A10A-3F355BBB65F3}" destId="{8BC3AA47-3575-0C47-8BE3-A3A035C416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D64490-EEE7-C148-95D0-A6B2379DA36B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6BBF-3B8D-974A-963F-DA20F77D37CB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500" b="1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extraction: </a:t>
          </a:r>
          <a:r>
            <a:rPr lang="en-US" sz="1500" b="0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CT scans are extracted from the DICOM file dataset and converted into 2D JPG images.</a:t>
          </a:r>
          <a:endParaRPr lang="en-US" sz="15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A607032-4ECA-C64A-ADA3-3FFDD557EB88}" type="parTrans" cxnId="{FFB3F2D2-B8A5-5E4E-B3C4-E803D2859158}">
      <dgm:prSet/>
      <dgm:spPr/>
      <dgm:t>
        <a:bodyPr/>
        <a:lstStyle/>
        <a:p>
          <a:endParaRPr lang="en-US"/>
        </a:p>
      </dgm:t>
    </dgm:pt>
    <dgm:pt modelId="{2B89F72F-CC4C-9242-9507-EA43F01A817E}" type="sibTrans" cxnId="{FFB3F2D2-B8A5-5E4E-B3C4-E803D2859158}">
      <dgm:prSet/>
      <dgm:spPr/>
      <dgm:t>
        <a:bodyPr/>
        <a:lstStyle/>
        <a:p>
          <a:endParaRPr lang="en-US"/>
        </a:p>
      </dgm:t>
    </dgm:pt>
    <dgm:pt modelId="{DBDC9DE9-1256-9844-8915-B3FD1E3198A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500" b="1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Dilation operations</a:t>
          </a:r>
          <a:r>
            <a:rPr lang="en-US" sz="1500" b="0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: 3x3 matrix is used to dilate the image, focusing on the pancreas and tumor area.</a:t>
          </a:r>
          <a:endParaRPr lang="en-US" sz="15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44B0E72-F890-AB41-9508-2D094CD161B1}" type="parTrans" cxnId="{54029E21-4874-0F48-A50E-1B91395EDB95}">
      <dgm:prSet/>
      <dgm:spPr/>
      <dgm:t>
        <a:bodyPr/>
        <a:lstStyle/>
        <a:p>
          <a:endParaRPr lang="en-US"/>
        </a:p>
      </dgm:t>
    </dgm:pt>
    <dgm:pt modelId="{FAE29536-0502-CD4D-A2EF-344BBE587EA0}" type="sibTrans" cxnId="{54029E21-4874-0F48-A50E-1B91395EDB95}">
      <dgm:prSet/>
      <dgm:spPr/>
      <dgm:t>
        <a:bodyPr/>
        <a:lstStyle/>
        <a:p>
          <a:endParaRPr lang="en-US"/>
        </a:p>
      </dgm:t>
    </dgm:pt>
    <dgm:pt modelId="{C1377241-4369-9640-9FB8-59D2B2E8D3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500" b="1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contour: </a:t>
          </a:r>
          <a:r>
            <a:rPr lang="en-US" sz="1500" b="0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"find contour" algorithm based on upper, lower, left, and right extremes parameters to remove redundant parts.  </a:t>
          </a:r>
          <a:endParaRPr lang="en-US" sz="15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E5DCEB1-C051-E045-9B30-8F79939D673A}" type="parTrans" cxnId="{36521F15-3F12-8F43-AAE2-B1D27853A4C0}">
      <dgm:prSet/>
      <dgm:spPr/>
      <dgm:t>
        <a:bodyPr/>
        <a:lstStyle/>
        <a:p>
          <a:endParaRPr lang="en-US"/>
        </a:p>
      </dgm:t>
    </dgm:pt>
    <dgm:pt modelId="{88171E44-F972-0345-BB3A-088D19EE9A26}" type="sibTrans" cxnId="{36521F15-3F12-8F43-AAE2-B1D27853A4C0}">
      <dgm:prSet/>
      <dgm:spPr/>
      <dgm:t>
        <a:bodyPr/>
        <a:lstStyle/>
        <a:p>
          <a:endParaRPr lang="en-US"/>
        </a:p>
      </dgm:t>
    </dgm:pt>
    <dgm:pt modelId="{D66E9B5B-E692-8440-BBB5-A243AE07053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500" b="1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 </a:t>
          </a:r>
          <a:r>
            <a:rPr lang="en-US" sz="1500" b="0" i="0" u="none" strike="noStrike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Unwanted noise is removed through denoising, contrast, and brightness adjustment, followed by resizing for optimal image conditions.</a:t>
          </a:r>
          <a:endParaRPr lang="en-US" sz="15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0F39996-6194-2149-BEE7-A9A113FDA0D0}" type="parTrans" cxnId="{94B1A87A-FBE2-4743-A5AC-B639C4715261}">
      <dgm:prSet/>
      <dgm:spPr/>
      <dgm:t>
        <a:bodyPr/>
        <a:lstStyle/>
        <a:p>
          <a:endParaRPr lang="en-US"/>
        </a:p>
      </dgm:t>
    </dgm:pt>
    <dgm:pt modelId="{955B3E15-8AB8-BA44-A8BE-AFDA8C2DC082}" type="sibTrans" cxnId="{94B1A87A-FBE2-4743-A5AC-B639C4715261}">
      <dgm:prSet/>
      <dgm:spPr/>
      <dgm:t>
        <a:bodyPr/>
        <a:lstStyle/>
        <a:p>
          <a:endParaRPr lang="en-US"/>
        </a:p>
      </dgm:t>
    </dgm:pt>
    <dgm:pt modelId="{0BF57134-B6E8-D047-AF25-C409FD0C93A6}" type="pres">
      <dgm:prSet presAssocID="{A8D64490-EEE7-C148-95D0-A6B2379DA36B}" presName="outerComposite" presStyleCnt="0">
        <dgm:presLayoutVars>
          <dgm:chMax val="5"/>
          <dgm:dir/>
          <dgm:resizeHandles val="exact"/>
        </dgm:presLayoutVars>
      </dgm:prSet>
      <dgm:spPr/>
    </dgm:pt>
    <dgm:pt modelId="{0FB4EF82-29A1-1440-980C-2E626E64927B}" type="pres">
      <dgm:prSet presAssocID="{A8D64490-EEE7-C148-95D0-A6B2379DA36B}" presName="dummyMaxCanvas" presStyleCnt="0">
        <dgm:presLayoutVars/>
      </dgm:prSet>
      <dgm:spPr/>
    </dgm:pt>
    <dgm:pt modelId="{C7BA0064-070C-3145-935A-29650111C92F}" type="pres">
      <dgm:prSet presAssocID="{A8D64490-EEE7-C148-95D0-A6B2379DA36B}" presName="FourNodes_1" presStyleLbl="node1" presStyleIdx="0" presStyleCnt="4" custLinFactNeighborX="-2168" custLinFactNeighborY="-47736">
        <dgm:presLayoutVars>
          <dgm:bulletEnabled val="1"/>
        </dgm:presLayoutVars>
      </dgm:prSet>
      <dgm:spPr/>
    </dgm:pt>
    <dgm:pt modelId="{5B1DA311-8E30-0146-8217-B340F9A055E9}" type="pres">
      <dgm:prSet presAssocID="{A8D64490-EEE7-C148-95D0-A6B2379DA36B}" presName="FourNodes_2" presStyleLbl="node1" presStyleIdx="1" presStyleCnt="4">
        <dgm:presLayoutVars>
          <dgm:bulletEnabled val="1"/>
        </dgm:presLayoutVars>
      </dgm:prSet>
      <dgm:spPr/>
    </dgm:pt>
    <dgm:pt modelId="{FC61AE1E-90B6-2E4C-94D9-E5EE5B41B729}" type="pres">
      <dgm:prSet presAssocID="{A8D64490-EEE7-C148-95D0-A6B2379DA36B}" presName="FourNodes_3" presStyleLbl="node1" presStyleIdx="2" presStyleCnt="4" custScaleX="106508">
        <dgm:presLayoutVars>
          <dgm:bulletEnabled val="1"/>
        </dgm:presLayoutVars>
      </dgm:prSet>
      <dgm:spPr/>
    </dgm:pt>
    <dgm:pt modelId="{5B3487EB-33D9-A347-9F4B-5DC2718AC94E}" type="pres">
      <dgm:prSet presAssocID="{A8D64490-EEE7-C148-95D0-A6B2379DA36B}" presName="FourNodes_4" presStyleLbl="node1" presStyleIdx="3" presStyleCnt="4">
        <dgm:presLayoutVars>
          <dgm:bulletEnabled val="1"/>
        </dgm:presLayoutVars>
      </dgm:prSet>
      <dgm:spPr/>
    </dgm:pt>
    <dgm:pt modelId="{C4738BB6-54C4-024D-A331-B5AE8593C2A3}" type="pres">
      <dgm:prSet presAssocID="{A8D64490-EEE7-C148-95D0-A6B2379DA36B}" presName="FourConn_1-2" presStyleLbl="fgAccFollowNode1" presStyleIdx="0" presStyleCnt="3">
        <dgm:presLayoutVars>
          <dgm:bulletEnabled val="1"/>
        </dgm:presLayoutVars>
      </dgm:prSet>
      <dgm:spPr/>
    </dgm:pt>
    <dgm:pt modelId="{21FE0D79-C1D8-2A43-B4F4-3CB2BDECE026}" type="pres">
      <dgm:prSet presAssocID="{A8D64490-EEE7-C148-95D0-A6B2379DA36B}" presName="FourConn_2-3" presStyleLbl="fgAccFollowNode1" presStyleIdx="1" presStyleCnt="3">
        <dgm:presLayoutVars>
          <dgm:bulletEnabled val="1"/>
        </dgm:presLayoutVars>
      </dgm:prSet>
      <dgm:spPr/>
    </dgm:pt>
    <dgm:pt modelId="{E3FCF406-C0F0-9E4F-8CFB-D047046C1DFF}" type="pres">
      <dgm:prSet presAssocID="{A8D64490-EEE7-C148-95D0-A6B2379DA36B}" presName="FourConn_3-4" presStyleLbl="fgAccFollowNode1" presStyleIdx="2" presStyleCnt="3">
        <dgm:presLayoutVars>
          <dgm:bulletEnabled val="1"/>
        </dgm:presLayoutVars>
      </dgm:prSet>
      <dgm:spPr/>
    </dgm:pt>
    <dgm:pt modelId="{ABD0C4B9-EF04-404C-AED8-BDAAC7913E44}" type="pres">
      <dgm:prSet presAssocID="{A8D64490-EEE7-C148-95D0-A6B2379DA36B}" presName="FourNodes_1_text" presStyleLbl="node1" presStyleIdx="3" presStyleCnt="4">
        <dgm:presLayoutVars>
          <dgm:bulletEnabled val="1"/>
        </dgm:presLayoutVars>
      </dgm:prSet>
      <dgm:spPr/>
    </dgm:pt>
    <dgm:pt modelId="{02553AF6-C5E6-D64D-A331-884A28CFE866}" type="pres">
      <dgm:prSet presAssocID="{A8D64490-EEE7-C148-95D0-A6B2379DA36B}" presName="FourNodes_2_text" presStyleLbl="node1" presStyleIdx="3" presStyleCnt="4">
        <dgm:presLayoutVars>
          <dgm:bulletEnabled val="1"/>
        </dgm:presLayoutVars>
      </dgm:prSet>
      <dgm:spPr/>
    </dgm:pt>
    <dgm:pt modelId="{EEB4E7B6-EEFB-7742-A17F-ED9EB10CBD15}" type="pres">
      <dgm:prSet presAssocID="{A8D64490-EEE7-C148-95D0-A6B2379DA36B}" presName="FourNodes_3_text" presStyleLbl="node1" presStyleIdx="3" presStyleCnt="4">
        <dgm:presLayoutVars>
          <dgm:bulletEnabled val="1"/>
        </dgm:presLayoutVars>
      </dgm:prSet>
      <dgm:spPr/>
    </dgm:pt>
    <dgm:pt modelId="{699D84C0-4600-2343-9AAA-E8A2216AD012}" type="pres">
      <dgm:prSet presAssocID="{A8D64490-EEE7-C148-95D0-A6B2379DA36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A71811-BEC4-BC45-9054-EE6BF007DADC}" type="presOf" srcId="{DBDC9DE9-1256-9844-8915-B3FD1E3198A8}" destId="{02553AF6-C5E6-D64D-A331-884A28CFE866}" srcOrd="1" destOrd="0" presId="urn:microsoft.com/office/officeart/2005/8/layout/vProcess5"/>
    <dgm:cxn modelId="{36521F15-3F12-8F43-AAE2-B1D27853A4C0}" srcId="{A8D64490-EEE7-C148-95D0-A6B2379DA36B}" destId="{C1377241-4369-9640-9FB8-59D2B2E8D346}" srcOrd="2" destOrd="0" parTransId="{CE5DCEB1-C051-E045-9B30-8F79939D673A}" sibTransId="{88171E44-F972-0345-BB3A-088D19EE9A26}"/>
    <dgm:cxn modelId="{54029E21-4874-0F48-A50E-1B91395EDB95}" srcId="{A8D64490-EEE7-C148-95D0-A6B2379DA36B}" destId="{DBDC9DE9-1256-9844-8915-B3FD1E3198A8}" srcOrd="1" destOrd="0" parTransId="{644B0E72-F890-AB41-9508-2D094CD161B1}" sibTransId="{FAE29536-0502-CD4D-A2EF-344BBE587EA0}"/>
    <dgm:cxn modelId="{7B09F521-53A6-5A4B-B34D-1FF44C967D92}" type="presOf" srcId="{D66E9B5B-E692-8440-BBB5-A243AE070530}" destId="{699D84C0-4600-2343-9AAA-E8A2216AD012}" srcOrd="1" destOrd="0" presId="urn:microsoft.com/office/officeart/2005/8/layout/vProcess5"/>
    <dgm:cxn modelId="{38D50A2A-4730-4D44-A612-4784DC81FBA2}" type="presOf" srcId="{C1377241-4369-9640-9FB8-59D2B2E8D346}" destId="{FC61AE1E-90B6-2E4C-94D9-E5EE5B41B729}" srcOrd="0" destOrd="0" presId="urn:microsoft.com/office/officeart/2005/8/layout/vProcess5"/>
    <dgm:cxn modelId="{27F0B838-9541-A14F-878A-080AB12889CF}" type="presOf" srcId="{2B89F72F-CC4C-9242-9507-EA43F01A817E}" destId="{C4738BB6-54C4-024D-A331-B5AE8593C2A3}" srcOrd="0" destOrd="0" presId="urn:microsoft.com/office/officeart/2005/8/layout/vProcess5"/>
    <dgm:cxn modelId="{94B1A87A-FBE2-4743-A5AC-B639C4715261}" srcId="{A8D64490-EEE7-C148-95D0-A6B2379DA36B}" destId="{D66E9B5B-E692-8440-BBB5-A243AE070530}" srcOrd="3" destOrd="0" parTransId="{60F39996-6194-2149-BEE7-A9A113FDA0D0}" sibTransId="{955B3E15-8AB8-BA44-A8BE-AFDA8C2DC082}"/>
    <dgm:cxn modelId="{FDC8527E-1FEE-2445-B3D5-01D98F251CF0}" type="presOf" srcId="{8A676BBF-3B8D-974A-963F-DA20F77D37CB}" destId="{ABD0C4B9-EF04-404C-AED8-BDAAC7913E44}" srcOrd="1" destOrd="0" presId="urn:microsoft.com/office/officeart/2005/8/layout/vProcess5"/>
    <dgm:cxn modelId="{579A8682-3E6C-AD43-A8EF-3C6BA05BC8ED}" type="presOf" srcId="{D66E9B5B-E692-8440-BBB5-A243AE070530}" destId="{5B3487EB-33D9-A347-9F4B-5DC2718AC94E}" srcOrd="0" destOrd="0" presId="urn:microsoft.com/office/officeart/2005/8/layout/vProcess5"/>
    <dgm:cxn modelId="{5C2E9D82-3EF0-C24E-8CE5-55CD9EEF45E2}" type="presOf" srcId="{C1377241-4369-9640-9FB8-59D2B2E8D346}" destId="{EEB4E7B6-EEFB-7742-A17F-ED9EB10CBD15}" srcOrd="1" destOrd="0" presId="urn:microsoft.com/office/officeart/2005/8/layout/vProcess5"/>
    <dgm:cxn modelId="{6048A8B6-13F0-9640-84A8-1C00F392ED4C}" type="presOf" srcId="{8A676BBF-3B8D-974A-963F-DA20F77D37CB}" destId="{C7BA0064-070C-3145-935A-29650111C92F}" srcOrd="0" destOrd="0" presId="urn:microsoft.com/office/officeart/2005/8/layout/vProcess5"/>
    <dgm:cxn modelId="{33C631C4-2A07-D14A-92D1-EA6DB2964DF2}" type="presOf" srcId="{DBDC9DE9-1256-9844-8915-B3FD1E3198A8}" destId="{5B1DA311-8E30-0146-8217-B340F9A055E9}" srcOrd="0" destOrd="0" presId="urn:microsoft.com/office/officeart/2005/8/layout/vProcess5"/>
    <dgm:cxn modelId="{FFB3F2D2-B8A5-5E4E-B3C4-E803D2859158}" srcId="{A8D64490-EEE7-C148-95D0-A6B2379DA36B}" destId="{8A676BBF-3B8D-974A-963F-DA20F77D37CB}" srcOrd="0" destOrd="0" parTransId="{EA607032-4ECA-C64A-ADA3-3FFDD557EB88}" sibTransId="{2B89F72F-CC4C-9242-9507-EA43F01A817E}"/>
    <dgm:cxn modelId="{D6512FE5-35CD-3D45-89F2-EAC02FA0406B}" type="presOf" srcId="{A8D64490-EEE7-C148-95D0-A6B2379DA36B}" destId="{0BF57134-B6E8-D047-AF25-C409FD0C93A6}" srcOrd="0" destOrd="0" presId="urn:microsoft.com/office/officeart/2005/8/layout/vProcess5"/>
    <dgm:cxn modelId="{6CA615E8-5B9B-8D47-BCDC-1CD78A144764}" type="presOf" srcId="{FAE29536-0502-CD4D-A2EF-344BBE587EA0}" destId="{21FE0D79-C1D8-2A43-B4F4-3CB2BDECE026}" srcOrd="0" destOrd="0" presId="urn:microsoft.com/office/officeart/2005/8/layout/vProcess5"/>
    <dgm:cxn modelId="{C31C76F5-7CE4-3043-9C58-5F79FD8AEB85}" type="presOf" srcId="{88171E44-F972-0345-BB3A-088D19EE9A26}" destId="{E3FCF406-C0F0-9E4F-8CFB-D047046C1DFF}" srcOrd="0" destOrd="0" presId="urn:microsoft.com/office/officeart/2005/8/layout/vProcess5"/>
    <dgm:cxn modelId="{EBD8949B-2DB4-D341-9FF3-08FCDACDE705}" type="presParOf" srcId="{0BF57134-B6E8-D047-AF25-C409FD0C93A6}" destId="{0FB4EF82-29A1-1440-980C-2E626E64927B}" srcOrd="0" destOrd="0" presId="urn:microsoft.com/office/officeart/2005/8/layout/vProcess5"/>
    <dgm:cxn modelId="{A53C8246-7902-D14F-95AB-372E90B4F8A6}" type="presParOf" srcId="{0BF57134-B6E8-D047-AF25-C409FD0C93A6}" destId="{C7BA0064-070C-3145-935A-29650111C92F}" srcOrd="1" destOrd="0" presId="urn:microsoft.com/office/officeart/2005/8/layout/vProcess5"/>
    <dgm:cxn modelId="{C21332C5-E469-1D46-98BE-0421479081E9}" type="presParOf" srcId="{0BF57134-B6E8-D047-AF25-C409FD0C93A6}" destId="{5B1DA311-8E30-0146-8217-B340F9A055E9}" srcOrd="2" destOrd="0" presId="urn:microsoft.com/office/officeart/2005/8/layout/vProcess5"/>
    <dgm:cxn modelId="{D332EA1C-A14D-314B-BA78-2C40D10CF4A3}" type="presParOf" srcId="{0BF57134-B6E8-D047-AF25-C409FD0C93A6}" destId="{FC61AE1E-90B6-2E4C-94D9-E5EE5B41B729}" srcOrd="3" destOrd="0" presId="urn:microsoft.com/office/officeart/2005/8/layout/vProcess5"/>
    <dgm:cxn modelId="{01F9C880-8002-6045-ACC4-6CFD274015AB}" type="presParOf" srcId="{0BF57134-B6E8-D047-AF25-C409FD0C93A6}" destId="{5B3487EB-33D9-A347-9F4B-5DC2718AC94E}" srcOrd="4" destOrd="0" presId="urn:microsoft.com/office/officeart/2005/8/layout/vProcess5"/>
    <dgm:cxn modelId="{EF4D954F-8E16-524D-9AB4-A010E5C770AB}" type="presParOf" srcId="{0BF57134-B6E8-D047-AF25-C409FD0C93A6}" destId="{C4738BB6-54C4-024D-A331-B5AE8593C2A3}" srcOrd="5" destOrd="0" presId="urn:microsoft.com/office/officeart/2005/8/layout/vProcess5"/>
    <dgm:cxn modelId="{55B8D07F-EB32-1848-8182-BD6E23DF8EB9}" type="presParOf" srcId="{0BF57134-B6E8-D047-AF25-C409FD0C93A6}" destId="{21FE0D79-C1D8-2A43-B4F4-3CB2BDECE026}" srcOrd="6" destOrd="0" presId="urn:microsoft.com/office/officeart/2005/8/layout/vProcess5"/>
    <dgm:cxn modelId="{F920A50B-6DDA-1C48-8344-2004A23CBE80}" type="presParOf" srcId="{0BF57134-B6E8-D047-AF25-C409FD0C93A6}" destId="{E3FCF406-C0F0-9E4F-8CFB-D047046C1DFF}" srcOrd="7" destOrd="0" presId="urn:microsoft.com/office/officeart/2005/8/layout/vProcess5"/>
    <dgm:cxn modelId="{0031CE5C-62C0-E74F-A4C5-7862C8799658}" type="presParOf" srcId="{0BF57134-B6E8-D047-AF25-C409FD0C93A6}" destId="{ABD0C4B9-EF04-404C-AED8-BDAAC7913E44}" srcOrd="8" destOrd="0" presId="urn:microsoft.com/office/officeart/2005/8/layout/vProcess5"/>
    <dgm:cxn modelId="{ACD6AFF3-F98D-C841-991A-27F3A11AE20F}" type="presParOf" srcId="{0BF57134-B6E8-D047-AF25-C409FD0C93A6}" destId="{02553AF6-C5E6-D64D-A331-884A28CFE866}" srcOrd="9" destOrd="0" presId="urn:microsoft.com/office/officeart/2005/8/layout/vProcess5"/>
    <dgm:cxn modelId="{6991852D-18C7-594C-9B91-D46F99B62AA2}" type="presParOf" srcId="{0BF57134-B6E8-D047-AF25-C409FD0C93A6}" destId="{EEB4E7B6-EEFB-7742-A17F-ED9EB10CBD15}" srcOrd="10" destOrd="0" presId="urn:microsoft.com/office/officeart/2005/8/layout/vProcess5"/>
    <dgm:cxn modelId="{D69D2325-D736-A04C-AEE1-C3048BC1D736}" type="presParOf" srcId="{0BF57134-B6E8-D047-AF25-C409FD0C93A6}" destId="{699D84C0-4600-2343-9AAA-E8A2216AD01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EB52D-4DA4-284A-A16B-FB23279E42A4}" type="doc">
      <dgm:prSet loTypeId="urn:microsoft.com/office/officeart/2005/8/layout/matrix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2EB8764-6094-B045-ADF6-E739E72D88F2}">
      <dgm:prSet phldrT="[Text]" custT="1"/>
      <dgm:spPr/>
      <dgm:t>
        <a:bodyPr/>
        <a:lstStyle/>
        <a:p>
          <a:r>
            <a:rPr lang="en-US" sz="1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Predicted values</a:t>
          </a:r>
        </a:p>
      </dgm:t>
    </dgm:pt>
    <dgm:pt modelId="{36765C6A-DEB3-D348-8695-CE06DA5B1049}" type="parTrans" cxnId="{08459853-8D5A-DC4E-9D19-47DE25D9F3DC}">
      <dgm:prSet/>
      <dgm:spPr/>
      <dgm:t>
        <a:bodyPr/>
        <a:lstStyle/>
        <a:p>
          <a:endParaRPr lang="en-US"/>
        </a:p>
      </dgm:t>
    </dgm:pt>
    <dgm:pt modelId="{FD77F619-A2BB-EB43-A477-E0A24BB17220}" type="sibTrans" cxnId="{08459853-8D5A-DC4E-9D19-47DE25D9F3DC}">
      <dgm:prSet/>
      <dgm:spPr/>
      <dgm:t>
        <a:bodyPr/>
        <a:lstStyle/>
        <a:p>
          <a:endParaRPr lang="en-US"/>
        </a:p>
      </dgm:t>
    </dgm:pt>
    <dgm:pt modelId="{01142454-2BF1-764D-8E4E-95BC4A85306D}">
      <dgm:prSet phldrT="[Text]" custT="1"/>
      <dgm:spPr/>
      <dgm:t>
        <a:bodyPr/>
        <a:lstStyle/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True Neg 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834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52.99%</a:t>
          </a:r>
        </a:p>
      </dgm:t>
    </dgm:pt>
    <dgm:pt modelId="{15CAA751-6015-D24E-928B-64DE09305E44}" type="parTrans" cxnId="{950B571D-5617-0643-ACED-DB0CA6B39B07}">
      <dgm:prSet/>
      <dgm:spPr/>
      <dgm:t>
        <a:bodyPr/>
        <a:lstStyle/>
        <a:p>
          <a:endParaRPr lang="en-US"/>
        </a:p>
      </dgm:t>
    </dgm:pt>
    <dgm:pt modelId="{83554052-24A5-0449-9C42-B174571C8FED}" type="sibTrans" cxnId="{950B571D-5617-0643-ACED-DB0CA6B39B07}">
      <dgm:prSet/>
      <dgm:spPr/>
      <dgm:t>
        <a:bodyPr/>
        <a:lstStyle/>
        <a:p>
          <a:endParaRPr lang="en-US"/>
        </a:p>
      </dgm:t>
    </dgm:pt>
    <dgm:pt modelId="{5AD0D565-ACE3-4441-A713-C0A057E28F28}">
      <dgm:prSet phldrT="[Text]" custT="1"/>
      <dgm:spPr/>
      <dgm:t>
        <a:bodyPr/>
        <a:lstStyle/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False Pos 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29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1.84%</a:t>
          </a:r>
        </a:p>
      </dgm:t>
    </dgm:pt>
    <dgm:pt modelId="{6D112769-4D94-E544-90D7-2B1161F64B85}" type="parTrans" cxnId="{535DC3C2-2DC0-CA46-ABCA-AD1A3F1C7821}">
      <dgm:prSet/>
      <dgm:spPr/>
      <dgm:t>
        <a:bodyPr/>
        <a:lstStyle/>
        <a:p>
          <a:endParaRPr lang="en-US"/>
        </a:p>
      </dgm:t>
    </dgm:pt>
    <dgm:pt modelId="{43B72B2A-FA16-314F-A644-DABC60D30DF0}" type="sibTrans" cxnId="{535DC3C2-2DC0-CA46-ABCA-AD1A3F1C7821}">
      <dgm:prSet/>
      <dgm:spPr/>
      <dgm:t>
        <a:bodyPr/>
        <a:lstStyle/>
        <a:p>
          <a:endParaRPr lang="en-US"/>
        </a:p>
      </dgm:t>
    </dgm:pt>
    <dgm:pt modelId="{52EE8FAD-A41B-A54C-89AE-04FB536A52EC}">
      <dgm:prSet phldrT="[Text]" custT="1"/>
      <dgm:spPr/>
      <dgm:t>
        <a:bodyPr/>
        <a:lstStyle/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False Neg 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12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0.76%</a:t>
          </a:r>
        </a:p>
      </dgm:t>
    </dgm:pt>
    <dgm:pt modelId="{C0600AB7-0BDC-B24A-99ED-96A642ACDAE2}" type="parTrans" cxnId="{6A9936B6-4864-3845-939C-E1A625874D2B}">
      <dgm:prSet/>
      <dgm:spPr/>
      <dgm:t>
        <a:bodyPr/>
        <a:lstStyle/>
        <a:p>
          <a:endParaRPr lang="en-US"/>
        </a:p>
      </dgm:t>
    </dgm:pt>
    <dgm:pt modelId="{D28E6D70-39CC-3145-883C-02727CA4DAFC}" type="sibTrans" cxnId="{6A9936B6-4864-3845-939C-E1A625874D2B}">
      <dgm:prSet/>
      <dgm:spPr/>
      <dgm:t>
        <a:bodyPr/>
        <a:lstStyle/>
        <a:p>
          <a:endParaRPr lang="en-US"/>
        </a:p>
      </dgm:t>
    </dgm:pt>
    <dgm:pt modelId="{CC432586-A664-EC4D-8D40-1FE12F84A2E2}">
      <dgm:prSet phldrT="[Text]" custT="1"/>
      <dgm:spPr/>
      <dgm:t>
        <a:bodyPr/>
        <a:lstStyle/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True Pos 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699 </a:t>
          </a:r>
        </a:p>
        <a:p>
          <a:r>
            <a: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44.41% </a:t>
          </a:r>
        </a:p>
      </dgm:t>
    </dgm:pt>
    <dgm:pt modelId="{E53E7D2B-F8FC-3B4E-84F7-2F22306508F1}" type="parTrans" cxnId="{E14914DE-707B-394A-A75B-E241AE8D0D04}">
      <dgm:prSet/>
      <dgm:spPr/>
      <dgm:t>
        <a:bodyPr/>
        <a:lstStyle/>
        <a:p>
          <a:endParaRPr lang="en-US"/>
        </a:p>
      </dgm:t>
    </dgm:pt>
    <dgm:pt modelId="{67630A4E-124D-C04D-8810-622B1C3E20E7}" type="sibTrans" cxnId="{E14914DE-707B-394A-A75B-E241AE8D0D04}">
      <dgm:prSet/>
      <dgm:spPr/>
      <dgm:t>
        <a:bodyPr/>
        <a:lstStyle/>
        <a:p>
          <a:endParaRPr lang="en-US"/>
        </a:p>
      </dgm:t>
    </dgm:pt>
    <dgm:pt modelId="{6FAAD6FD-BF68-3240-A358-A8DD29DE4CA5}" type="pres">
      <dgm:prSet presAssocID="{ED4EB52D-4DA4-284A-A16B-FB23279E42A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8E67585-9059-5242-9389-28BA568A39C4}" type="pres">
      <dgm:prSet presAssocID="{ED4EB52D-4DA4-284A-A16B-FB23279E42A4}" presName="matrix" presStyleCnt="0"/>
      <dgm:spPr/>
    </dgm:pt>
    <dgm:pt modelId="{A6EDECDE-66A8-E54B-B2A4-F81DB832941E}" type="pres">
      <dgm:prSet presAssocID="{ED4EB52D-4DA4-284A-A16B-FB23279E42A4}" presName="tile1" presStyleLbl="node1" presStyleIdx="0" presStyleCnt="4"/>
      <dgm:spPr/>
    </dgm:pt>
    <dgm:pt modelId="{759323A0-6C2E-4547-8E17-7481FFAD3BB8}" type="pres">
      <dgm:prSet presAssocID="{ED4EB52D-4DA4-284A-A16B-FB23279E42A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21EA71-0064-9B4E-8462-235DCC225704}" type="pres">
      <dgm:prSet presAssocID="{ED4EB52D-4DA4-284A-A16B-FB23279E42A4}" presName="tile2" presStyleLbl="node1" presStyleIdx="1" presStyleCnt="4"/>
      <dgm:spPr/>
    </dgm:pt>
    <dgm:pt modelId="{FE21C7E0-62ED-5E4A-9D38-27767B4C047F}" type="pres">
      <dgm:prSet presAssocID="{ED4EB52D-4DA4-284A-A16B-FB23279E42A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B1755F-863B-D14C-9D47-86F4685E9BC0}" type="pres">
      <dgm:prSet presAssocID="{ED4EB52D-4DA4-284A-A16B-FB23279E42A4}" presName="tile3" presStyleLbl="node1" presStyleIdx="2" presStyleCnt="4" custLinFactNeighborX="-1543" custLinFactNeighborY="5684"/>
      <dgm:spPr/>
    </dgm:pt>
    <dgm:pt modelId="{BBE23E41-4236-634F-B523-462161F42E3B}" type="pres">
      <dgm:prSet presAssocID="{ED4EB52D-4DA4-284A-A16B-FB23279E42A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3A512C-5E2A-8E43-87A5-F8C51459C979}" type="pres">
      <dgm:prSet presAssocID="{ED4EB52D-4DA4-284A-A16B-FB23279E42A4}" presName="tile4" presStyleLbl="node1" presStyleIdx="3" presStyleCnt="4"/>
      <dgm:spPr/>
    </dgm:pt>
    <dgm:pt modelId="{5827841C-8FC5-F348-BFDF-B9E48F509892}" type="pres">
      <dgm:prSet presAssocID="{ED4EB52D-4DA4-284A-A16B-FB23279E42A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A7090F0-B752-344F-828F-9A99D7E40EE5}" type="pres">
      <dgm:prSet presAssocID="{ED4EB52D-4DA4-284A-A16B-FB23279E42A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3ACE213-3B1D-DB43-BF2F-A735A19B4A85}" type="presOf" srcId="{12EB8764-6094-B045-ADF6-E739E72D88F2}" destId="{3A7090F0-B752-344F-828F-9A99D7E40EE5}" srcOrd="0" destOrd="0" presId="urn:microsoft.com/office/officeart/2005/8/layout/matrix1"/>
    <dgm:cxn modelId="{950B571D-5617-0643-ACED-DB0CA6B39B07}" srcId="{12EB8764-6094-B045-ADF6-E739E72D88F2}" destId="{01142454-2BF1-764D-8E4E-95BC4A85306D}" srcOrd="0" destOrd="0" parTransId="{15CAA751-6015-D24E-928B-64DE09305E44}" sibTransId="{83554052-24A5-0449-9C42-B174571C8FED}"/>
    <dgm:cxn modelId="{D3750622-02E6-D644-AB44-00CFC01DACE6}" type="presOf" srcId="{52EE8FAD-A41B-A54C-89AE-04FB536A52EC}" destId="{BBE23E41-4236-634F-B523-462161F42E3B}" srcOrd="1" destOrd="0" presId="urn:microsoft.com/office/officeart/2005/8/layout/matrix1"/>
    <dgm:cxn modelId="{1A3DAC25-B87A-F148-993C-A4553FF89589}" type="presOf" srcId="{CC432586-A664-EC4D-8D40-1FE12F84A2E2}" destId="{5827841C-8FC5-F348-BFDF-B9E48F509892}" srcOrd="1" destOrd="0" presId="urn:microsoft.com/office/officeart/2005/8/layout/matrix1"/>
    <dgm:cxn modelId="{CDD42D38-3FDA-EE45-A7D5-19D7215827F8}" type="presOf" srcId="{01142454-2BF1-764D-8E4E-95BC4A85306D}" destId="{A6EDECDE-66A8-E54B-B2A4-F81DB832941E}" srcOrd="0" destOrd="0" presId="urn:microsoft.com/office/officeart/2005/8/layout/matrix1"/>
    <dgm:cxn modelId="{D95DB244-D89C-3541-93F2-7EFA80F6C70B}" type="presOf" srcId="{01142454-2BF1-764D-8E4E-95BC4A85306D}" destId="{759323A0-6C2E-4547-8E17-7481FFAD3BB8}" srcOrd="1" destOrd="0" presId="urn:microsoft.com/office/officeart/2005/8/layout/matrix1"/>
    <dgm:cxn modelId="{38FA9946-2AF4-FC46-AD45-167BBA2D72B7}" type="presOf" srcId="{5AD0D565-ACE3-4441-A713-C0A057E28F28}" destId="{FE21C7E0-62ED-5E4A-9D38-27767B4C047F}" srcOrd="1" destOrd="0" presId="urn:microsoft.com/office/officeart/2005/8/layout/matrix1"/>
    <dgm:cxn modelId="{1DD4284F-6C64-0E42-9636-C65616712D1A}" type="presOf" srcId="{CC432586-A664-EC4D-8D40-1FE12F84A2E2}" destId="{AA3A512C-5E2A-8E43-87A5-F8C51459C979}" srcOrd="0" destOrd="0" presId="urn:microsoft.com/office/officeart/2005/8/layout/matrix1"/>
    <dgm:cxn modelId="{32CB7853-95D4-1F40-A02A-98F7A33EF095}" type="presOf" srcId="{ED4EB52D-4DA4-284A-A16B-FB23279E42A4}" destId="{6FAAD6FD-BF68-3240-A358-A8DD29DE4CA5}" srcOrd="0" destOrd="0" presId="urn:microsoft.com/office/officeart/2005/8/layout/matrix1"/>
    <dgm:cxn modelId="{08459853-8D5A-DC4E-9D19-47DE25D9F3DC}" srcId="{ED4EB52D-4DA4-284A-A16B-FB23279E42A4}" destId="{12EB8764-6094-B045-ADF6-E739E72D88F2}" srcOrd="0" destOrd="0" parTransId="{36765C6A-DEB3-D348-8695-CE06DA5B1049}" sibTransId="{FD77F619-A2BB-EB43-A477-E0A24BB17220}"/>
    <dgm:cxn modelId="{F85F0386-7F33-FA49-8716-F99BDC31DF7E}" type="presOf" srcId="{52EE8FAD-A41B-A54C-89AE-04FB536A52EC}" destId="{EFB1755F-863B-D14C-9D47-86F4685E9BC0}" srcOrd="0" destOrd="0" presId="urn:microsoft.com/office/officeart/2005/8/layout/matrix1"/>
    <dgm:cxn modelId="{6A9936B6-4864-3845-939C-E1A625874D2B}" srcId="{12EB8764-6094-B045-ADF6-E739E72D88F2}" destId="{52EE8FAD-A41B-A54C-89AE-04FB536A52EC}" srcOrd="2" destOrd="0" parTransId="{C0600AB7-0BDC-B24A-99ED-96A642ACDAE2}" sibTransId="{D28E6D70-39CC-3145-883C-02727CA4DAFC}"/>
    <dgm:cxn modelId="{535DC3C2-2DC0-CA46-ABCA-AD1A3F1C7821}" srcId="{12EB8764-6094-B045-ADF6-E739E72D88F2}" destId="{5AD0D565-ACE3-4441-A713-C0A057E28F28}" srcOrd="1" destOrd="0" parTransId="{6D112769-4D94-E544-90D7-2B1161F64B85}" sibTransId="{43B72B2A-FA16-314F-A644-DABC60D30DF0}"/>
    <dgm:cxn modelId="{69FE2DD7-AB3D-684F-BE4E-A36D505DB41C}" type="presOf" srcId="{5AD0D565-ACE3-4441-A713-C0A057E28F28}" destId="{B821EA71-0064-9B4E-8462-235DCC225704}" srcOrd="0" destOrd="0" presId="urn:microsoft.com/office/officeart/2005/8/layout/matrix1"/>
    <dgm:cxn modelId="{E14914DE-707B-394A-A75B-E241AE8D0D04}" srcId="{12EB8764-6094-B045-ADF6-E739E72D88F2}" destId="{CC432586-A664-EC4D-8D40-1FE12F84A2E2}" srcOrd="3" destOrd="0" parTransId="{E53E7D2B-F8FC-3B4E-84F7-2F22306508F1}" sibTransId="{67630A4E-124D-C04D-8810-622B1C3E20E7}"/>
    <dgm:cxn modelId="{19CECE18-3107-404B-8102-75F4CE1CCAF7}" type="presParOf" srcId="{6FAAD6FD-BF68-3240-A358-A8DD29DE4CA5}" destId="{A8E67585-9059-5242-9389-28BA568A39C4}" srcOrd="0" destOrd="0" presId="urn:microsoft.com/office/officeart/2005/8/layout/matrix1"/>
    <dgm:cxn modelId="{4DC54FCA-D7FB-6247-A9A8-FA78CAFECF54}" type="presParOf" srcId="{A8E67585-9059-5242-9389-28BA568A39C4}" destId="{A6EDECDE-66A8-E54B-B2A4-F81DB832941E}" srcOrd="0" destOrd="0" presId="urn:microsoft.com/office/officeart/2005/8/layout/matrix1"/>
    <dgm:cxn modelId="{D92D4B15-C253-2B46-9D82-44EFD1B2BFA2}" type="presParOf" srcId="{A8E67585-9059-5242-9389-28BA568A39C4}" destId="{759323A0-6C2E-4547-8E17-7481FFAD3BB8}" srcOrd="1" destOrd="0" presId="urn:microsoft.com/office/officeart/2005/8/layout/matrix1"/>
    <dgm:cxn modelId="{45B85B15-2C91-F749-9464-59D0A1E4DE6D}" type="presParOf" srcId="{A8E67585-9059-5242-9389-28BA568A39C4}" destId="{B821EA71-0064-9B4E-8462-235DCC225704}" srcOrd="2" destOrd="0" presId="urn:microsoft.com/office/officeart/2005/8/layout/matrix1"/>
    <dgm:cxn modelId="{0340481F-3A2E-2C40-9403-166C016C578E}" type="presParOf" srcId="{A8E67585-9059-5242-9389-28BA568A39C4}" destId="{FE21C7E0-62ED-5E4A-9D38-27767B4C047F}" srcOrd="3" destOrd="0" presId="urn:microsoft.com/office/officeart/2005/8/layout/matrix1"/>
    <dgm:cxn modelId="{B3881351-5701-8948-B955-51D4C58E9C8B}" type="presParOf" srcId="{A8E67585-9059-5242-9389-28BA568A39C4}" destId="{EFB1755F-863B-D14C-9D47-86F4685E9BC0}" srcOrd="4" destOrd="0" presId="urn:microsoft.com/office/officeart/2005/8/layout/matrix1"/>
    <dgm:cxn modelId="{96D795AD-EC5C-B348-83EE-C7ADDD3505C5}" type="presParOf" srcId="{A8E67585-9059-5242-9389-28BA568A39C4}" destId="{BBE23E41-4236-634F-B523-462161F42E3B}" srcOrd="5" destOrd="0" presId="urn:microsoft.com/office/officeart/2005/8/layout/matrix1"/>
    <dgm:cxn modelId="{63112E08-4A68-E14D-A99E-9420B6C18C6E}" type="presParOf" srcId="{A8E67585-9059-5242-9389-28BA568A39C4}" destId="{AA3A512C-5E2A-8E43-87A5-F8C51459C979}" srcOrd="6" destOrd="0" presId="urn:microsoft.com/office/officeart/2005/8/layout/matrix1"/>
    <dgm:cxn modelId="{7EA913E7-C8B5-3B49-A910-8690E312AEAC}" type="presParOf" srcId="{A8E67585-9059-5242-9389-28BA568A39C4}" destId="{5827841C-8FC5-F348-BFDF-B9E48F509892}" srcOrd="7" destOrd="0" presId="urn:microsoft.com/office/officeart/2005/8/layout/matrix1"/>
    <dgm:cxn modelId="{2D40EC5A-9444-8048-920B-853FAB487EA6}" type="presParOf" srcId="{6FAAD6FD-BF68-3240-A358-A8DD29DE4CA5}" destId="{3A7090F0-B752-344F-828F-9A99D7E40EE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5979F-9E83-8942-8441-78C6100F4633}">
      <dsp:nvSpPr>
        <dsp:cNvPr id="0" name=""/>
        <dsp:cNvSpPr/>
      </dsp:nvSpPr>
      <dsp:spPr>
        <a:xfrm>
          <a:off x="0" y="243637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5CBD-9781-154B-813A-BA5FFA0A8DF3}">
      <dsp:nvSpPr>
        <dsp:cNvPr id="0" name=""/>
        <dsp:cNvSpPr/>
      </dsp:nvSpPr>
      <dsp:spPr>
        <a:xfrm>
          <a:off x="215425" y="22237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Introduction </a:t>
          </a:r>
        </a:p>
      </dsp:txBody>
      <dsp:txXfrm>
        <a:off x="237041" y="43853"/>
        <a:ext cx="2972727" cy="399568"/>
      </dsp:txXfrm>
    </dsp:sp>
    <dsp:sp modelId="{195976E6-8531-184D-BB4A-983168D3E203}">
      <dsp:nvSpPr>
        <dsp:cNvPr id="0" name=""/>
        <dsp:cNvSpPr/>
      </dsp:nvSpPr>
      <dsp:spPr>
        <a:xfrm>
          <a:off x="0" y="924037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E49B4-6817-DE4D-8CCD-330EC89CBE0C}">
      <dsp:nvSpPr>
        <dsp:cNvPr id="0" name=""/>
        <dsp:cNvSpPr/>
      </dsp:nvSpPr>
      <dsp:spPr>
        <a:xfrm>
          <a:off x="215425" y="702637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Dataset</a:t>
          </a:r>
        </a:p>
      </dsp:txBody>
      <dsp:txXfrm>
        <a:off x="237041" y="724253"/>
        <a:ext cx="2972727" cy="399568"/>
      </dsp:txXfrm>
    </dsp:sp>
    <dsp:sp modelId="{00362B6B-DE1E-5B48-9E0B-8985EDB0423E}">
      <dsp:nvSpPr>
        <dsp:cNvPr id="0" name=""/>
        <dsp:cNvSpPr/>
      </dsp:nvSpPr>
      <dsp:spPr>
        <a:xfrm>
          <a:off x="0" y="1604438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3DE77-8CF3-514D-B26A-409FB5DE8DAC}">
      <dsp:nvSpPr>
        <dsp:cNvPr id="0" name=""/>
        <dsp:cNvSpPr/>
      </dsp:nvSpPr>
      <dsp:spPr>
        <a:xfrm>
          <a:off x="215425" y="1383037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Pre-Processing</a:t>
          </a:r>
        </a:p>
      </dsp:txBody>
      <dsp:txXfrm>
        <a:off x="237041" y="1404653"/>
        <a:ext cx="2972727" cy="399568"/>
      </dsp:txXfrm>
    </dsp:sp>
    <dsp:sp modelId="{C282FF63-7AA2-F045-A9B9-69E164E0D843}">
      <dsp:nvSpPr>
        <dsp:cNvPr id="0" name=""/>
        <dsp:cNvSpPr/>
      </dsp:nvSpPr>
      <dsp:spPr>
        <a:xfrm>
          <a:off x="0" y="2284838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3F50B-374B-2549-98AF-7D1AE9168A5D}">
      <dsp:nvSpPr>
        <dsp:cNvPr id="0" name=""/>
        <dsp:cNvSpPr/>
      </dsp:nvSpPr>
      <dsp:spPr>
        <a:xfrm>
          <a:off x="215425" y="2063438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Proposed Method</a:t>
          </a:r>
        </a:p>
      </dsp:txBody>
      <dsp:txXfrm>
        <a:off x="237041" y="2085054"/>
        <a:ext cx="2972727" cy="399568"/>
      </dsp:txXfrm>
    </dsp:sp>
    <dsp:sp modelId="{69D5C17A-8A47-E64B-A692-1DA797E5F3AA}">
      <dsp:nvSpPr>
        <dsp:cNvPr id="0" name=""/>
        <dsp:cNvSpPr/>
      </dsp:nvSpPr>
      <dsp:spPr>
        <a:xfrm>
          <a:off x="0" y="2965238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A7BA9-0580-0445-B8D6-CC7FF114E195}">
      <dsp:nvSpPr>
        <dsp:cNvPr id="0" name=""/>
        <dsp:cNvSpPr/>
      </dsp:nvSpPr>
      <dsp:spPr>
        <a:xfrm>
          <a:off x="215425" y="2743838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Model Evaluation</a:t>
          </a:r>
        </a:p>
      </dsp:txBody>
      <dsp:txXfrm>
        <a:off x="237041" y="2765454"/>
        <a:ext cx="2972727" cy="399568"/>
      </dsp:txXfrm>
    </dsp:sp>
    <dsp:sp modelId="{71593B33-30B5-7B42-82E7-9D362CA69590}">
      <dsp:nvSpPr>
        <dsp:cNvPr id="0" name=""/>
        <dsp:cNvSpPr/>
      </dsp:nvSpPr>
      <dsp:spPr>
        <a:xfrm>
          <a:off x="0" y="3645638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E238E-6FC5-8943-B54F-DE6A260584C0}">
      <dsp:nvSpPr>
        <dsp:cNvPr id="0" name=""/>
        <dsp:cNvSpPr/>
      </dsp:nvSpPr>
      <dsp:spPr>
        <a:xfrm>
          <a:off x="215425" y="3424238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Results</a:t>
          </a:r>
        </a:p>
      </dsp:txBody>
      <dsp:txXfrm>
        <a:off x="237041" y="3445854"/>
        <a:ext cx="2972727" cy="399568"/>
      </dsp:txXfrm>
    </dsp:sp>
    <dsp:sp modelId="{9F272371-F2D0-5142-893E-144BB7DA35AA}">
      <dsp:nvSpPr>
        <dsp:cNvPr id="0" name=""/>
        <dsp:cNvSpPr/>
      </dsp:nvSpPr>
      <dsp:spPr>
        <a:xfrm>
          <a:off x="0" y="4326037"/>
          <a:ext cx="430851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67789-7EDC-F740-9C64-A5E74EAEDE1B}">
      <dsp:nvSpPr>
        <dsp:cNvPr id="0" name=""/>
        <dsp:cNvSpPr/>
      </dsp:nvSpPr>
      <dsp:spPr>
        <a:xfrm>
          <a:off x="215425" y="4104638"/>
          <a:ext cx="3015959" cy="4428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6" tIns="0" rIns="11399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Conclusion</a:t>
          </a:r>
        </a:p>
      </dsp:txBody>
      <dsp:txXfrm>
        <a:off x="237041" y="4126254"/>
        <a:ext cx="297272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21B9A-E69E-4C4C-B488-693979E02A1A}">
      <dsp:nvSpPr>
        <dsp:cNvPr id="0" name=""/>
        <dsp:cNvSpPr/>
      </dsp:nvSpPr>
      <dsp:spPr>
        <a:xfrm>
          <a:off x="0" y="0"/>
          <a:ext cx="2275651" cy="4078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The TCIA dataset </a:t>
          </a:r>
        </a:p>
      </dsp:txBody>
      <dsp:txXfrm>
        <a:off x="0" y="0"/>
        <a:ext cx="2275651" cy="1223443"/>
      </dsp:txXfrm>
    </dsp:sp>
    <dsp:sp modelId="{CE8EB818-75C9-9F47-B558-1A2DB8DC6B33}">
      <dsp:nvSpPr>
        <dsp:cNvPr id="0" name=""/>
        <dsp:cNvSpPr/>
      </dsp:nvSpPr>
      <dsp:spPr>
        <a:xfrm>
          <a:off x="223486" y="1121506"/>
          <a:ext cx="1820521" cy="597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82 patients with pancreatic ductal adenocarcinoma </a:t>
          </a:r>
        </a:p>
      </dsp:txBody>
      <dsp:txXfrm>
        <a:off x="240987" y="1139007"/>
        <a:ext cx="1785519" cy="562542"/>
      </dsp:txXfrm>
    </dsp:sp>
    <dsp:sp modelId="{BF5785FE-9397-904F-8EC4-C3636172A6F4}">
      <dsp:nvSpPr>
        <dsp:cNvPr id="0" name=""/>
        <dsp:cNvSpPr/>
      </dsp:nvSpPr>
      <dsp:spPr>
        <a:xfrm>
          <a:off x="223486" y="1835031"/>
          <a:ext cx="1820521" cy="398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100 control patients </a:t>
          </a:r>
        </a:p>
      </dsp:txBody>
      <dsp:txXfrm>
        <a:off x="235143" y="1846688"/>
        <a:ext cx="1797207" cy="374693"/>
      </dsp:txXfrm>
    </dsp:sp>
    <dsp:sp modelId="{97A1CBC6-AD4C-2D44-9EE8-02EA01E3AFDA}">
      <dsp:nvSpPr>
        <dsp:cNvPr id="0" name=""/>
        <dsp:cNvSpPr/>
      </dsp:nvSpPr>
      <dsp:spPr>
        <a:xfrm>
          <a:off x="223486" y="2342281"/>
          <a:ext cx="1820521" cy="914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DICOM format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~ 512 x 512 pixels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slice thickness between 1.5 − 2.5 mm</a:t>
          </a:r>
          <a:endParaRPr lang="en-US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50256" y="2369051"/>
        <a:ext cx="1766981" cy="860472"/>
      </dsp:txXfrm>
    </dsp:sp>
    <dsp:sp modelId="{8113769B-1789-4446-ABD8-6FE6FD8926CF}">
      <dsp:nvSpPr>
        <dsp:cNvPr id="0" name=""/>
        <dsp:cNvSpPr/>
      </dsp:nvSpPr>
      <dsp:spPr>
        <a:xfrm>
          <a:off x="229930" y="3317132"/>
          <a:ext cx="1820521" cy="556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Provided by the National Institutes of Health Clinical Center in 2016 </a:t>
          </a:r>
          <a:endParaRPr lang="en-US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6235" y="3333437"/>
        <a:ext cx="1787911" cy="524067"/>
      </dsp:txXfrm>
    </dsp:sp>
    <dsp:sp modelId="{A7FF8CF2-7FBD-C84D-8E9B-B8868B3B2536}">
      <dsp:nvSpPr>
        <dsp:cNvPr id="0" name=""/>
        <dsp:cNvSpPr/>
      </dsp:nvSpPr>
      <dsp:spPr>
        <a:xfrm>
          <a:off x="2451057" y="0"/>
          <a:ext cx="2275651" cy="4078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The MSD dataset</a:t>
          </a:r>
        </a:p>
      </dsp:txBody>
      <dsp:txXfrm>
        <a:off x="2451057" y="0"/>
        <a:ext cx="2275651" cy="1223443"/>
      </dsp:txXfrm>
    </dsp:sp>
    <dsp:sp modelId="{ECA8B90A-BD9C-6C44-8997-8218A1385E01}">
      <dsp:nvSpPr>
        <dsp:cNvPr id="0" name=""/>
        <dsp:cNvSpPr/>
      </dsp:nvSpPr>
      <dsp:spPr>
        <a:xfrm>
          <a:off x="2680043" y="1139504"/>
          <a:ext cx="1820521" cy="53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280 patients with pancreatic cancer</a:t>
          </a:r>
        </a:p>
      </dsp:txBody>
      <dsp:txXfrm>
        <a:off x="2695586" y="1155047"/>
        <a:ext cx="1789435" cy="499590"/>
      </dsp:txXfrm>
    </dsp:sp>
    <dsp:sp modelId="{62695CDA-0FB9-3441-9EF7-F2201C7FB4EA}">
      <dsp:nvSpPr>
        <dsp:cNvPr id="0" name=""/>
        <dsp:cNvSpPr/>
      </dsp:nvSpPr>
      <dsp:spPr>
        <a:xfrm>
          <a:off x="2680043" y="1794110"/>
          <a:ext cx="1820521" cy="435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V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7983 portal-venous phase CT scans </a:t>
          </a:r>
          <a:endParaRPr lang="en-US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692796" y="1806863"/>
        <a:ext cx="1795015" cy="409919"/>
      </dsp:txXfrm>
    </dsp:sp>
    <dsp:sp modelId="{31F0A664-B4C8-1648-B84E-34EBFD684CFA}">
      <dsp:nvSpPr>
        <dsp:cNvPr id="0" name=""/>
        <dsp:cNvSpPr/>
      </dsp:nvSpPr>
      <dsp:spPr>
        <a:xfrm>
          <a:off x="2676256" y="2353410"/>
          <a:ext cx="1820521" cy="688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DICOM format </a:t>
          </a:r>
          <a:endParaRPr lang="en-US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~ 512 x 512 pixels </a:t>
          </a:r>
        </a:p>
      </dsp:txBody>
      <dsp:txXfrm>
        <a:off x="2696411" y="2373565"/>
        <a:ext cx="1780211" cy="647845"/>
      </dsp:txXfrm>
    </dsp:sp>
    <dsp:sp modelId="{7A4CD389-E10E-EA41-B498-86EC9C2B7208}">
      <dsp:nvSpPr>
        <dsp:cNvPr id="0" name=""/>
        <dsp:cNvSpPr/>
      </dsp:nvSpPr>
      <dsp:spPr>
        <a:xfrm>
          <a:off x="2676256" y="3123208"/>
          <a:ext cx="1820521" cy="75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Provided by the Memorial Sloan Kettering Cancer Center, New York, US </a:t>
          </a:r>
          <a:endParaRPr lang="en-US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698236" y="3145188"/>
        <a:ext cx="1776561" cy="706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F196-F95E-2445-9C9F-D2DADD96A71D}">
      <dsp:nvSpPr>
        <dsp:cNvPr id="0" name=""/>
        <dsp:cNvSpPr/>
      </dsp:nvSpPr>
      <dsp:spPr>
        <a:xfrm>
          <a:off x="2653990" y="1942257"/>
          <a:ext cx="150241" cy="1080342"/>
        </a:xfrm>
        <a:custGeom>
          <a:avLst/>
          <a:gdLst/>
          <a:ahLst/>
          <a:cxnLst/>
          <a:rect l="0" t="0" r="0" b="0"/>
          <a:pathLst>
            <a:path>
              <a:moveTo>
                <a:pt x="150241" y="0"/>
              </a:moveTo>
              <a:lnTo>
                <a:pt x="150241" y="1080342"/>
              </a:lnTo>
              <a:lnTo>
                <a:pt x="0" y="108034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5C4F-F96A-3B41-BF75-7427808F4CB1}">
      <dsp:nvSpPr>
        <dsp:cNvPr id="0" name=""/>
        <dsp:cNvSpPr/>
      </dsp:nvSpPr>
      <dsp:spPr>
        <a:xfrm>
          <a:off x="2804231" y="1942257"/>
          <a:ext cx="1925571" cy="216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444"/>
              </a:lnTo>
              <a:lnTo>
                <a:pt x="1925571" y="2010444"/>
              </a:lnTo>
              <a:lnTo>
                <a:pt x="1925571" y="216068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396AB-D137-E647-87E2-6245CEADB723}">
      <dsp:nvSpPr>
        <dsp:cNvPr id="0" name=""/>
        <dsp:cNvSpPr/>
      </dsp:nvSpPr>
      <dsp:spPr>
        <a:xfrm>
          <a:off x="2709053" y="1942257"/>
          <a:ext cx="91440" cy="2160685"/>
        </a:xfrm>
        <a:custGeom>
          <a:avLst/>
          <a:gdLst/>
          <a:ahLst/>
          <a:cxnLst/>
          <a:rect l="0" t="0" r="0" b="0"/>
          <a:pathLst>
            <a:path>
              <a:moveTo>
                <a:pt x="95178" y="0"/>
              </a:moveTo>
              <a:lnTo>
                <a:pt x="95178" y="2010444"/>
              </a:lnTo>
              <a:lnTo>
                <a:pt x="45720" y="2010444"/>
              </a:lnTo>
              <a:lnTo>
                <a:pt x="45720" y="216068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09AD3-DD87-924C-AAF5-782BBDD4B147}">
      <dsp:nvSpPr>
        <dsp:cNvPr id="0" name=""/>
        <dsp:cNvSpPr/>
      </dsp:nvSpPr>
      <dsp:spPr>
        <a:xfrm>
          <a:off x="829201" y="1942257"/>
          <a:ext cx="1975029" cy="2160685"/>
        </a:xfrm>
        <a:custGeom>
          <a:avLst/>
          <a:gdLst/>
          <a:ahLst/>
          <a:cxnLst/>
          <a:rect l="0" t="0" r="0" b="0"/>
          <a:pathLst>
            <a:path>
              <a:moveTo>
                <a:pt x="1975029" y="0"/>
              </a:moveTo>
              <a:lnTo>
                <a:pt x="1975029" y="2010444"/>
              </a:lnTo>
              <a:lnTo>
                <a:pt x="0" y="2010444"/>
              </a:lnTo>
              <a:lnTo>
                <a:pt x="0" y="216068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25012-83CF-D44E-A839-0FA639AF6D95}">
      <dsp:nvSpPr>
        <dsp:cNvPr id="0" name=""/>
        <dsp:cNvSpPr/>
      </dsp:nvSpPr>
      <dsp:spPr>
        <a:xfrm>
          <a:off x="1910567" y="382537"/>
          <a:ext cx="1787328" cy="155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Origin data: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280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patients with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(</a:t>
          </a:r>
          <a:r>
            <a:rPr lang="en-US" sz="12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15000 images)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82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patients with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normal pancreas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(18942 images) </a:t>
          </a:r>
        </a:p>
      </dsp:txBody>
      <dsp:txXfrm>
        <a:off x="1910567" y="382537"/>
        <a:ext cx="1787328" cy="1559719"/>
      </dsp:txXfrm>
    </dsp:sp>
    <dsp:sp modelId="{7712BDD1-7307-9144-BAF3-365B434BA951}">
      <dsp:nvSpPr>
        <dsp:cNvPr id="0" name=""/>
        <dsp:cNvSpPr/>
      </dsp:nvSpPr>
      <dsp:spPr>
        <a:xfrm>
          <a:off x="112" y="4102942"/>
          <a:ext cx="1658178" cy="155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Training set: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6400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images)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2400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and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4000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normal pancreas </a:t>
          </a:r>
        </a:p>
      </dsp:txBody>
      <dsp:txXfrm>
        <a:off x="112" y="4102942"/>
        <a:ext cx="1658178" cy="1559719"/>
      </dsp:txXfrm>
    </dsp:sp>
    <dsp:sp modelId="{B89BBBC4-3D74-F140-85B1-AB626DE3BCF2}">
      <dsp:nvSpPr>
        <dsp:cNvPr id="0" name=""/>
        <dsp:cNvSpPr/>
      </dsp:nvSpPr>
      <dsp:spPr>
        <a:xfrm>
          <a:off x="1958773" y="4102942"/>
          <a:ext cx="1592000" cy="155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Validation set: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1698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images)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699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and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999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normal pancreas </a:t>
          </a:r>
        </a:p>
      </dsp:txBody>
      <dsp:txXfrm>
        <a:off x="1958773" y="4102942"/>
        <a:ext cx="1592000" cy="1559719"/>
      </dsp:txXfrm>
    </dsp:sp>
    <dsp:sp modelId="{B9E71C55-379B-8544-AC1C-3ED552FBA420}">
      <dsp:nvSpPr>
        <dsp:cNvPr id="0" name=""/>
        <dsp:cNvSpPr/>
      </dsp:nvSpPr>
      <dsp:spPr>
        <a:xfrm>
          <a:off x="3851256" y="4102942"/>
          <a:ext cx="1757094" cy="155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Testing set: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1574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images)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711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and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863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images normal pancreas 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851256" y="4102942"/>
        <a:ext cx="1757094" cy="1559719"/>
      </dsp:txXfrm>
    </dsp:sp>
    <dsp:sp modelId="{4EFD000F-743D-5449-97AD-E67D37969D6B}">
      <dsp:nvSpPr>
        <dsp:cNvPr id="0" name=""/>
        <dsp:cNvSpPr/>
      </dsp:nvSpPr>
      <dsp:spPr>
        <a:xfrm>
          <a:off x="981260" y="2242740"/>
          <a:ext cx="1672730" cy="1559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Total 9676 images: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3812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images with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pancreatic cancer 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(label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)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5864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images with normal pancreas (label </a:t>
          </a:r>
          <a:r>
            <a:rPr lang="en-US" sz="1200" b="1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0</a:t>
          </a: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) </a:t>
          </a:r>
        </a:p>
      </dsp:txBody>
      <dsp:txXfrm>
        <a:off x="981260" y="2242740"/>
        <a:ext cx="1672730" cy="1559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A0064-070C-3145-935A-29650111C92F}">
      <dsp:nvSpPr>
        <dsp:cNvPr id="0" name=""/>
        <dsp:cNvSpPr/>
      </dsp:nvSpPr>
      <dsp:spPr>
        <a:xfrm>
          <a:off x="0" y="0"/>
          <a:ext cx="5608320" cy="975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extraction: </a:t>
          </a:r>
          <a:r>
            <a:rPr lang="en-US" sz="1500" b="0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CT scans are extracted from the DICOM file dataset and converted into 2D JPG images.</a:t>
          </a:r>
          <a:endParaRPr lang="en-US" sz="1500" kern="12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8573" y="28573"/>
        <a:ext cx="4473177" cy="918416"/>
      </dsp:txXfrm>
    </dsp:sp>
    <dsp:sp modelId="{5B1DA311-8E30-0146-8217-B340F9A055E9}">
      <dsp:nvSpPr>
        <dsp:cNvPr id="0" name=""/>
        <dsp:cNvSpPr/>
      </dsp:nvSpPr>
      <dsp:spPr>
        <a:xfrm>
          <a:off x="469696" y="1152937"/>
          <a:ext cx="5608320" cy="975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Dilation operations</a:t>
          </a:r>
          <a:r>
            <a:rPr lang="en-US" sz="1500" b="0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: 3x3 matrix is used to dilate the image, focusing on the pancreas and tumor area.</a:t>
          </a:r>
          <a:endParaRPr lang="en-US" sz="1500" kern="12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498269" y="1181510"/>
        <a:ext cx="4447361" cy="918416"/>
      </dsp:txXfrm>
    </dsp:sp>
    <dsp:sp modelId="{FC61AE1E-90B6-2E4C-94D9-E5EE5B41B729}">
      <dsp:nvSpPr>
        <dsp:cNvPr id="0" name=""/>
        <dsp:cNvSpPr/>
      </dsp:nvSpPr>
      <dsp:spPr>
        <a:xfrm>
          <a:off x="749888" y="2305875"/>
          <a:ext cx="5973309" cy="975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Image contour: </a:t>
          </a:r>
          <a:r>
            <a:rPr lang="en-US" sz="1500" b="0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"find contour" algorithm based on upper, lower, left, and right extremes parameters to remove redundant parts.  </a:t>
          </a:r>
          <a:endParaRPr lang="en-US" sz="1500" kern="12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778461" y="2334448"/>
        <a:ext cx="4747981" cy="918416"/>
      </dsp:txXfrm>
    </dsp:sp>
    <dsp:sp modelId="{5B3487EB-33D9-A347-9F4B-5DC2718AC94E}">
      <dsp:nvSpPr>
        <dsp:cNvPr id="0" name=""/>
        <dsp:cNvSpPr/>
      </dsp:nvSpPr>
      <dsp:spPr>
        <a:xfrm>
          <a:off x="1402079" y="3458813"/>
          <a:ext cx="5608320" cy="975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 </a:t>
          </a:r>
          <a:r>
            <a:rPr lang="en-US" sz="1500" b="0" i="0" u="none" strike="noStrike" kern="12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Unwanted noise is removed through denoising, contrast, and brightness adjustment, followed by resizing for optimal image conditions.</a:t>
          </a:r>
          <a:endParaRPr lang="en-US" sz="1500" kern="1200" dirty="0">
            <a:solidFill>
              <a:schemeClr val="bg1"/>
            </a:solidFill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430652" y="3487386"/>
        <a:ext cx="4447361" cy="918416"/>
      </dsp:txXfrm>
    </dsp:sp>
    <dsp:sp modelId="{C4738BB6-54C4-024D-A331-B5AE8593C2A3}">
      <dsp:nvSpPr>
        <dsp:cNvPr id="0" name=""/>
        <dsp:cNvSpPr/>
      </dsp:nvSpPr>
      <dsp:spPr>
        <a:xfrm>
          <a:off x="4974204" y="747192"/>
          <a:ext cx="634115" cy="634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16880" y="747192"/>
        <a:ext cx="348763" cy="477172"/>
      </dsp:txXfrm>
    </dsp:sp>
    <dsp:sp modelId="{21FE0D79-C1D8-2A43-B4F4-3CB2BDECE026}">
      <dsp:nvSpPr>
        <dsp:cNvPr id="0" name=""/>
        <dsp:cNvSpPr/>
      </dsp:nvSpPr>
      <dsp:spPr>
        <a:xfrm>
          <a:off x="5443901" y="1900130"/>
          <a:ext cx="634115" cy="634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586577" y="1900130"/>
        <a:ext cx="348763" cy="477172"/>
      </dsp:txXfrm>
    </dsp:sp>
    <dsp:sp modelId="{E3FCF406-C0F0-9E4F-8CFB-D047046C1DFF}">
      <dsp:nvSpPr>
        <dsp:cNvPr id="0" name=""/>
        <dsp:cNvSpPr/>
      </dsp:nvSpPr>
      <dsp:spPr>
        <a:xfrm>
          <a:off x="5906587" y="3053067"/>
          <a:ext cx="634115" cy="634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049263" y="3053067"/>
        <a:ext cx="348763" cy="4771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DECDE-66A8-E54B-B2A4-F81DB832941E}">
      <dsp:nvSpPr>
        <dsp:cNvPr id="0" name=""/>
        <dsp:cNvSpPr/>
      </dsp:nvSpPr>
      <dsp:spPr>
        <a:xfrm rot="16200000">
          <a:off x="44594" y="-44594"/>
          <a:ext cx="1609434" cy="169862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True Neg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834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52.99%</a:t>
          </a:r>
        </a:p>
      </dsp:txBody>
      <dsp:txXfrm rot="5400000">
        <a:off x="0" y="0"/>
        <a:ext cx="1698622" cy="1207075"/>
      </dsp:txXfrm>
    </dsp:sp>
    <dsp:sp modelId="{B821EA71-0064-9B4E-8462-235DCC225704}">
      <dsp:nvSpPr>
        <dsp:cNvPr id="0" name=""/>
        <dsp:cNvSpPr/>
      </dsp:nvSpPr>
      <dsp:spPr>
        <a:xfrm>
          <a:off x="1698622" y="0"/>
          <a:ext cx="1698622" cy="1609434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False Pos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29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1.84%</a:t>
          </a:r>
        </a:p>
      </dsp:txBody>
      <dsp:txXfrm>
        <a:off x="1698622" y="0"/>
        <a:ext cx="1698622" cy="1207075"/>
      </dsp:txXfrm>
    </dsp:sp>
    <dsp:sp modelId="{EFB1755F-863B-D14C-9D47-86F4685E9BC0}">
      <dsp:nvSpPr>
        <dsp:cNvPr id="0" name=""/>
        <dsp:cNvSpPr/>
      </dsp:nvSpPr>
      <dsp:spPr>
        <a:xfrm rot="10800000">
          <a:off x="0" y="1609434"/>
          <a:ext cx="1698622" cy="1609434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False Neg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12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0.76%</a:t>
          </a:r>
        </a:p>
      </dsp:txBody>
      <dsp:txXfrm rot="10800000">
        <a:off x="0" y="2011792"/>
        <a:ext cx="1698622" cy="1207075"/>
      </dsp:txXfrm>
    </dsp:sp>
    <dsp:sp modelId="{AA3A512C-5E2A-8E43-87A5-F8C51459C979}">
      <dsp:nvSpPr>
        <dsp:cNvPr id="0" name=""/>
        <dsp:cNvSpPr/>
      </dsp:nvSpPr>
      <dsp:spPr>
        <a:xfrm rot="5400000">
          <a:off x="1743216" y="1564839"/>
          <a:ext cx="1609434" cy="169862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True Pos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699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44.41% </a:t>
          </a:r>
        </a:p>
      </dsp:txBody>
      <dsp:txXfrm rot="-5400000">
        <a:off x="1698623" y="2011791"/>
        <a:ext cx="1698622" cy="1207075"/>
      </dsp:txXfrm>
    </dsp:sp>
    <dsp:sp modelId="{3A7090F0-B752-344F-828F-9A99D7E40EE5}">
      <dsp:nvSpPr>
        <dsp:cNvPr id="0" name=""/>
        <dsp:cNvSpPr/>
      </dsp:nvSpPr>
      <dsp:spPr>
        <a:xfrm>
          <a:off x="1189035" y="1207075"/>
          <a:ext cx="1019173" cy="804717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Predicted values</a:t>
          </a:r>
        </a:p>
      </dsp:txBody>
      <dsp:txXfrm>
        <a:off x="1228318" y="1246358"/>
        <a:ext cx="940607" cy="72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3/13/23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656078" y="2216363"/>
            <a:ext cx="71522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2400" dirty="0">
                <a:effectLst/>
              </a:rPr>
              <a:t>Pancreatic cancer detection based on CT images using deep learning</a:t>
            </a:r>
            <a:endParaRPr lang="en-VN" sz="3000" dirty="0">
              <a:effectLst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656078" y="3428999"/>
            <a:ext cx="4674742" cy="1975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1400" b="0" dirty="0"/>
              <a:t>Presenter:    Nguyen Ngoc Tram </a:t>
            </a:r>
          </a:p>
          <a:p>
            <a:endParaRPr lang="en-US" sz="1400" b="0" dirty="0"/>
          </a:p>
          <a:p>
            <a:r>
              <a:rPr lang="en-US" sz="1400" b="0" dirty="0"/>
              <a:t>Authors and Co-Authors:    </a:t>
            </a:r>
            <a:r>
              <a:rPr lang="en-US" sz="1400" b="0" dirty="0">
                <a:effectLst/>
              </a:rPr>
              <a:t>Hoang Quang </a:t>
            </a:r>
            <a:r>
              <a:rPr lang="en-US" sz="1400" b="0" dirty="0" err="1">
                <a:effectLst/>
              </a:rPr>
              <a:t>Huy</a:t>
            </a:r>
            <a:endParaRPr lang="en-US" sz="1400" b="0" dirty="0">
              <a:effectLst/>
            </a:endParaRPr>
          </a:p>
          <a:p>
            <a:r>
              <a:rPr lang="en-US" sz="1400" b="0" dirty="0"/>
              <a:t>                                               </a:t>
            </a:r>
            <a:r>
              <a:rPr lang="en-US" sz="1400" b="0" dirty="0">
                <a:effectLst/>
              </a:rPr>
              <a:t>Ngo Tien </a:t>
            </a:r>
            <a:r>
              <a:rPr lang="en-US" sz="1400" b="0" dirty="0" err="1">
                <a:effectLst/>
              </a:rPr>
              <a:t>Dat</a:t>
            </a:r>
            <a:r>
              <a:rPr lang="en-US" sz="1400" b="0" dirty="0">
                <a:effectLst/>
              </a:rPr>
              <a:t> </a:t>
            </a:r>
            <a:endParaRPr lang="en-US" sz="1400" b="0" dirty="0"/>
          </a:p>
          <a:p>
            <a:r>
              <a:rPr lang="en-US" sz="1400" b="0" dirty="0">
                <a:effectLst/>
              </a:rPr>
              <a:t>                                               </a:t>
            </a:r>
            <a:r>
              <a:rPr lang="en-US" sz="1400" b="0" dirty="0" err="1">
                <a:effectLst/>
              </a:rPr>
              <a:t>Dinh</a:t>
            </a:r>
            <a:r>
              <a:rPr lang="en-US" sz="1400" b="0" dirty="0">
                <a:effectLst/>
              </a:rPr>
              <a:t> </a:t>
            </a:r>
            <a:r>
              <a:rPr lang="en-US" sz="1400" b="0" dirty="0" err="1">
                <a:effectLst/>
              </a:rPr>
              <a:t>Nghia</a:t>
            </a:r>
            <a:r>
              <a:rPr lang="en-US" sz="1400" b="0" dirty="0">
                <a:effectLst/>
              </a:rPr>
              <a:t> </a:t>
            </a:r>
            <a:r>
              <a:rPr lang="en-US" sz="1400" b="0" dirty="0" err="1">
                <a:effectLst/>
              </a:rPr>
              <a:t>Hiep</a:t>
            </a:r>
            <a:r>
              <a:rPr lang="en-VN" sz="1400" b="0" dirty="0">
                <a:effectLst/>
              </a:rPr>
              <a:t> </a:t>
            </a:r>
            <a:endParaRPr lang="en-US" sz="1400" b="0" dirty="0">
              <a:effectLst/>
            </a:endParaRPr>
          </a:p>
          <a:p>
            <a:r>
              <a:rPr lang="en-US" sz="1400" b="0" dirty="0"/>
              <a:t>                                               </a:t>
            </a:r>
            <a:r>
              <a:rPr lang="en-US" sz="1400" b="0" dirty="0">
                <a:effectLst/>
              </a:rPr>
              <a:t>Tran Anh Vu</a:t>
            </a:r>
            <a:endParaRPr lang="en-VN" sz="1400" b="0" dirty="0">
              <a:effectLst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659DB-1B8B-914B-89D2-A191996F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24" y="66970"/>
            <a:ext cx="826389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Model Evaluation 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29F9-5272-E5D7-26ED-F360D06725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369" y="2026718"/>
            <a:ext cx="5035164" cy="53250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b="0" i="0" dirty="0"/>
              <a:t>The model was trained for 15 epochs</a:t>
            </a:r>
          </a:p>
          <a:p>
            <a:pPr>
              <a:lnSpc>
                <a:spcPct val="100000"/>
              </a:lnSpc>
            </a:pPr>
            <a:r>
              <a:rPr lang="en-US" sz="1700" b="0" i="0" dirty="0"/>
              <a:t>A 10-fold cross-validation process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0" i="0" dirty="0"/>
              <a:t>6 used for training </a:t>
            </a:r>
            <a:endParaRPr lang="en-US" sz="170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0" i="0" dirty="0"/>
              <a:t>2 for validation </a:t>
            </a:r>
            <a:endParaRPr lang="en-US" sz="170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0" i="0" dirty="0"/>
              <a:t>1 for testing</a:t>
            </a:r>
          </a:p>
          <a:p>
            <a:pPr lvl="0">
              <a:lnSpc>
                <a:spcPct val="100000"/>
              </a:lnSpc>
            </a:pPr>
            <a:r>
              <a:rPr lang="en-US" sz="1700" b="0" i="0" dirty="0"/>
              <a:t>The process was repeated 10 times </a:t>
            </a:r>
            <a:endParaRPr lang="en-US" sz="170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0" i="0" dirty="0"/>
              <a:t> Each fold used as the test set once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0" i="0" dirty="0"/>
              <a:t>Record average performance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0" i="0" u="none" strike="noStrike" dirty="0">
                <a:effectLst/>
              </a:rPr>
              <a:t>The effectiveness of the CNN model was evaluated on the test sets in terms of: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1" i="0" u="none" strike="noStrike" dirty="0">
                <a:effectLst/>
              </a:rPr>
              <a:t>Accuracy: </a:t>
            </a:r>
            <a:r>
              <a:rPr lang="en-US" sz="1700" b="0" i="0" u="none" strike="noStrike" dirty="0">
                <a:effectLst/>
              </a:rPr>
              <a:t>proportion of true positives and true negatives to the total number of cases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b="1" dirty="0"/>
              <a:t>C</a:t>
            </a:r>
            <a:r>
              <a:rPr lang="en-US" sz="1700" b="1" i="0" u="none" strike="noStrike" dirty="0">
                <a:effectLst/>
              </a:rPr>
              <a:t>onfusing matrix: </a:t>
            </a:r>
            <a:r>
              <a:rPr lang="en-US" sz="1700" b="0" i="0" u="none" strike="noStrike" dirty="0">
                <a:effectLst/>
              </a:rPr>
              <a:t>shows the classification results in a tabular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CB21B-7218-C7B8-1A90-A8D33537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EA0BE3B-158A-4EDF-80DC-E394A0D1600F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B055301C-6591-650F-C850-6B11C280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82"/>
            <a:ext cx="1462672" cy="53151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8D78F6-925C-7820-8433-9B815537C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081402"/>
              </p:ext>
            </p:extLst>
          </p:nvPr>
        </p:nvGraphicFramePr>
        <p:xfrm>
          <a:off x="5464533" y="2404579"/>
          <a:ext cx="3397245" cy="321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617193-E073-1201-0564-486396393334}"/>
              </a:ext>
            </a:extLst>
          </p:cNvPr>
          <p:cNvSpPr txBox="1"/>
          <p:nvPr/>
        </p:nvSpPr>
        <p:spPr>
          <a:xfrm>
            <a:off x="5962346" y="5697269"/>
            <a:ext cx="24336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Seaborn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41835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8F1537-287A-D9FA-A693-4014B08F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8AB93-BA6D-AD8A-65D5-CA2165BA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7D69F45-8F9E-4E8B-9BCD-F9C556832B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2874412"/>
              </p:ext>
            </p:extLst>
          </p:nvPr>
        </p:nvGraphicFramePr>
        <p:xfrm>
          <a:off x="628647" y="1654061"/>
          <a:ext cx="7886703" cy="456576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94840">
                  <a:extLst>
                    <a:ext uri="{9D8B030D-6E8A-4147-A177-3AD203B41FA5}">
                      <a16:colId xmlns:a16="http://schemas.microsoft.com/office/drawing/2014/main" val="762335976"/>
                    </a:ext>
                  </a:extLst>
                </a:gridCol>
                <a:gridCol w="1126543">
                  <a:extLst>
                    <a:ext uri="{9D8B030D-6E8A-4147-A177-3AD203B41FA5}">
                      <a16:colId xmlns:a16="http://schemas.microsoft.com/office/drawing/2014/main" val="1591074474"/>
                    </a:ext>
                  </a:extLst>
                </a:gridCol>
                <a:gridCol w="1029404">
                  <a:extLst>
                    <a:ext uri="{9D8B030D-6E8A-4147-A177-3AD203B41FA5}">
                      <a16:colId xmlns:a16="http://schemas.microsoft.com/office/drawing/2014/main" val="1913956236"/>
                    </a:ext>
                  </a:extLst>
                </a:gridCol>
                <a:gridCol w="1106583">
                  <a:extLst>
                    <a:ext uri="{9D8B030D-6E8A-4147-A177-3AD203B41FA5}">
                      <a16:colId xmlns:a16="http://schemas.microsoft.com/office/drawing/2014/main" val="4288294363"/>
                    </a:ext>
                  </a:extLst>
                </a:gridCol>
                <a:gridCol w="1106583">
                  <a:extLst>
                    <a:ext uri="{9D8B030D-6E8A-4147-A177-3AD203B41FA5}">
                      <a16:colId xmlns:a16="http://schemas.microsoft.com/office/drawing/2014/main" val="1969378914"/>
                    </a:ext>
                  </a:extLst>
                </a:gridCol>
                <a:gridCol w="1022750">
                  <a:extLst>
                    <a:ext uri="{9D8B030D-6E8A-4147-A177-3AD203B41FA5}">
                      <a16:colId xmlns:a16="http://schemas.microsoft.com/office/drawing/2014/main" val="268678834"/>
                    </a:ext>
                  </a:extLst>
                </a:gridCol>
              </a:tblGrid>
              <a:tr h="715313"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Author/Year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229939" marT="76646" marB="766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Method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Sensitivity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Specificity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accuracy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52475"/>
                  </a:ext>
                </a:extLst>
              </a:tr>
              <a:tr h="1442637"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Han Ma et al. / 2020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229939" marT="76646" marB="76646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CNN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95.47%</a:t>
                      </a:r>
                      <a:endParaRPr lang="en-V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91.57%</a:t>
                      </a:r>
                      <a:endParaRPr lang="en-V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98.27%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94.92%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1718"/>
                  </a:ext>
                </a:extLst>
              </a:tr>
              <a:tr h="1692499"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Kao-Lang Liu et al. /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r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2020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229939" marT="76646" marB="76646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CNN (VGG)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86.7%</a:t>
                      </a:r>
                      <a:endParaRPr lang="en-V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91.2%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85.8%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88.5%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680173"/>
                  </a:ext>
                </a:extLst>
              </a:tr>
              <a:tr h="715313"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Our result</a:t>
                      </a:r>
                      <a:endParaRPr lang="en-VN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229939" marT="76646" marB="76646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CNN (DenseNet)</a:t>
                      </a:r>
                      <a:endParaRPr lang="en-V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97.4%.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98.3%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96.6%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97.5%</a:t>
                      </a:r>
                      <a:endParaRPr lang="en-V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53293" marR="57485" marT="76646" marB="7664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8369"/>
                  </a:ext>
                </a:extLst>
              </a:tr>
            </a:tbl>
          </a:graphicData>
        </a:graphic>
      </p:graphicFrame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03C3576B-F6CC-65DF-7B44-D70AE321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82"/>
            <a:ext cx="1462672" cy="5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2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D6F47-D403-4D19-5A5C-8C79D0D1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70415-F1DF-25CB-705E-2B8DB410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B84A54-5CAE-891D-3BDA-FFAEA219340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2430360"/>
              </p:ext>
            </p:extLst>
          </p:nvPr>
        </p:nvGraphicFramePr>
        <p:xfrm>
          <a:off x="628649" y="1755479"/>
          <a:ext cx="7886701" cy="286175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468762">
                  <a:extLst>
                    <a:ext uri="{9D8B030D-6E8A-4147-A177-3AD203B41FA5}">
                      <a16:colId xmlns:a16="http://schemas.microsoft.com/office/drawing/2014/main" val="3314421604"/>
                    </a:ext>
                  </a:extLst>
                </a:gridCol>
                <a:gridCol w="2038049">
                  <a:extLst>
                    <a:ext uri="{9D8B030D-6E8A-4147-A177-3AD203B41FA5}">
                      <a16:colId xmlns:a16="http://schemas.microsoft.com/office/drawing/2014/main" val="3656241044"/>
                    </a:ext>
                  </a:extLst>
                </a:gridCol>
                <a:gridCol w="2038049">
                  <a:extLst>
                    <a:ext uri="{9D8B030D-6E8A-4147-A177-3AD203B41FA5}">
                      <a16:colId xmlns:a16="http://schemas.microsoft.com/office/drawing/2014/main" val="1027117973"/>
                    </a:ext>
                  </a:extLst>
                </a:gridCol>
                <a:gridCol w="2341841">
                  <a:extLst>
                    <a:ext uri="{9D8B030D-6E8A-4147-A177-3AD203B41FA5}">
                      <a16:colId xmlns:a16="http://schemas.microsoft.com/office/drawing/2014/main" val="2822135994"/>
                    </a:ext>
                  </a:extLst>
                </a:gridCol>
              </a:tblGrid>
              <a:tr h="65582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cap="all" spc="6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</a:t>
                      </a:r>
                      <a:endParaRPr lang="en-VN" sz="2000" b="1" kern="100" cap="all" spc="6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149050" marB="14905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cap="all" spc="6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MobileNet</a:t>
                      </a:r>
                      <a:endParaRPr lang="en-VN" sz="2000" b="1" kern="100" cap="all" spc="6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149050" marB="14905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cap="all" spc="6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DenseNet</a:t>
                      </a:r>
                      <a:endParaRPr lang="en-VN" sz="2000" b="1" kern="100" cap="all" spc="6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149050" marB="14905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cap="all" spc="6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EfficientNet</a:t>
                      </a:r>
                      <a:endParaRPr lang="en-VN" sz="2000" b="1" kern="100" cap="all" spc="6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149050" marB="14905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28340"/>
                  </a:ext>
                </a:extLst>
              </a:tr>
              <a:tr h="1401069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cap="none" spc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Training accuracy</a:t>
                      </a:r>
                      <a:endParaRPr lang="en-VN" sz="2000" b="1" kern="100" cap="none" spc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0.941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(0.770 to 0.988)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0.923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(0.803 to 0.951)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0.969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(0.869 to 0.987)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495642"/>
                  </a:ext>
                </a:extLst>
              </a:tr>
              <a:tr h="804869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cap="none" spc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Testing accuracy</a:t>
                      </a:r>
                      <a:endParaRPr lang="en-VN" sz="2000" b="1" kern="100" cap="none" spc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0.948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00" cap="none" spc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0.974</a:t>
                      </a:r>
                      <a:endParaRPr lang="en-VN" sz="2600" kern="100" cap="none" spc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00" cap="none" spc="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0.945</a:t>
                      </a:r>
                      <a:endParaRPr lang="en-VN" sz="2600" kern="100" cap="none" spc="0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1787" marR="111787" marT="0" marB="1490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664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F31BE4-F5FA-112C-B2A8-22319C3F56FF}"/>
              </a:ext>
            </a:extLst>
          </p:cNvPr>
          <p:cNvSpPr txBox="1"/>
          <p:nvPr/>
        </p:nvSpPr>
        <p:spPr>
          <a:xfrm>
            <a:off x="759865" y="5163628"/>
            <a:ext cx="777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cap="small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 the performance of the </a:t>
            </a:r>
            <a:r>
              <a:rPr lang="en-US" sz="1800" b="1" cap="small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DenseNet</a:t>
            </a:r>
            <a:r>
              <a:rPr lang="en-US" sz="1800" b="1" cap="small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with another model </a:t>
            </a:r>
            <a:endParaRPr lang="en-VN" sz="1800" b="1" cap="small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VN" dirty="0"/>
          </a:p>
        </p:txBody>
      </p:sp>
      <p:pic>
        <p:nvPicPr>
          <p:cNvPr id="8" name="Picture 3" descr="Text&#10;&#10;Description automatically generated">
            <a:extLst>
              <a:ext uri="{FF2B5EF4-FFF2-40B4-BE49-F238E27FC236}">
                <a16:creationId xmlns:a16="http://schemas.microsoft.com/office/drawing/2014/main" id="{76D0F25C-BE79-5DC0-ADEA-FE31A6FCD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82"/>
            <a:ext cx="1462672" cy="5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3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FB3B6-66E6-7E19-B3DD-9409064B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77" y="1198418"/>
            <a:ext cx="2534499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10D69-565A-9083-D63D-4AE7265A21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3167" y="319089"/>
            <a:ext cx="6018547" cy="6219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300" dirty="0"/>
              <a:t>Has shown superior performance in classifying pancreatic cancerous tissues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300" dirty="0"/>
              <a:t> Solved the issue of redundancy by adding a modified pre-processing step of image dilation and contour to remove unwanted noise 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300" dirty="0"/>
              <a:t> Achieved an average: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300" dirty="0"/>
              <a:t>accuracy of 97.4%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300" dirty="0"/>
              <a:t>sensitivity of 98.3%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300" dirty="0"/>
              <a:t>specificity of 96.6% </a:t>
            </a:r>
          </a:p>
          <a:p>
            <a:pPr indent="-457200">
              <a:lnSpc>
                <a:spcPct val="110000"/>
              </a:lnSpc>
              <a:buFont typeface="Wingdings" pitchFamily="2" charset="2"/>
              <a:buChar char="ü"/>
            </a:pPr>
            <a:endParaRPr lang="en-US" sz="2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E4A08-B0E1-8B4D-34AB-B7A7A4D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83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D77C024A-D404-42D4-87E8-9B181817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1334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500" dirty="0">
                <a:solidFill>
                  <a:srgbClr val="C70A07"/>
                </a:solidFill>
              </a:rPr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9940" y="6356350"/>
            <a:ext cx="6754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EA0BE3B-158A-4EDF-80DC-E394A0D1600F}" type="slidenum">
              <a:rPr lang="en-US" b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b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extShape 2">
            <a:extLst>
              <a:ext uri="{FF2B5EF4-FFF2-40B4-BE49-F238E27FC236}">
                <a16:creationId xmlns:a16="http://schemas.microsoft.com/office/drawing/2014/main" id="{459F67CC-C6B2-49A0-8B33-DD3F645CBDB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92912691"/>
              </p:ext>
            </p:extLst>
          </p:nvPr>
        </p:nvGraphicFramePr>
        <p:xfrm>
          <a:off x="3866534" y="1065862"/>
          <a:ext cx="4308514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9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C7B66D-8C78-480F-A98B-3F195E65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C434E-68A4-D749-F67C-90F5ECCC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799" y="-92344"/>
            <a:ext cx="4493420" cy="1683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Introduction 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40BE28-7D1F-2FDC-F030-B6B5BCAE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" y="700097"/>
            <a:ext cx="3608156" cy="1569547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E1BB502A-B1DD-217F-720E-503E947A3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7" y="3596027"/>
            <a:ext cx="3608156" cy="18942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40D1-6691-DB05-D7B7-F707D0BA00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19643" y="1106312"/>
            <a:ext cx="5049168" cy="56151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Pancreatic cancer : a leading cause of fatality in the United States &amp; the world, with only 4% of patients having a survival rate of 5 years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500" dirty="0">
                <a:effectLst/>
              </a:rPr>
              <a:t>An estimated 31,270 out of 31,860 patients would die from the disease </a:t>
            </a:r>
            <a:r>
              <a:rPr lang="en-US" sz="1500" dirty="0"/>
              <a:t>(</a:t>
            </a:r>
            <a:r>
              <a:rPr lang="en-US" sz="1500" dirty="0">
                <a:effectLst/>
              </a:rPr>
              <a:t>2006)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500" dirty="0"/>
              <a:t>Number</a:t>
            </a:r>
            <a:r>
              <a:rPr lang="en-US" sz="1500" dirty="0">
                <a:effectLst/>
              </a:rPr>
              <a:t> surged to an estimation of 37,390 patients in 2012 </a:t>
            </a: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sz="1500" dirty="0"/>
              <a:t>Early detection of pancreatic cancer is difficult due to its metastasis and few undruggable genes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500" dirty="0">
                <a:effectLst/>
              </a:rPr>
              <a:t>approximately 40% of tumors smaller than 2cm evade CT scan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500" dirty="0">
                <a:effectLst/>
              </a:rPr>
              <a:t>distant metastasis present in more than one-half of the cases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500" dirty="0"/>
              <a:t>e</a:t>
            </a:r>
            <a:r>
              <a:rPr lang="en-US" sz="1500" dirty="0">
                <a:effectLst/>
              </a:rPr>
              <a:t>limination of local therapies such as surgery and radiation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500" dirty="0">
                <a:effectLst/>
              </a:rPr>
              <a:t>few mutated genes currently undruggable </a:t>
            </a:r>
            <a:endParaRPr lang="en-US" sz="1500" dirty="0"/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500" dirty="0">
                <a:effectLst/>
              </a:rPr>
              <a:t>KRAS, CDKN2A (p16), TP53, and SMAD4 </a:t>
            </a:r>
          </a:p>
          <a:p>
            <a:endParaRPr lang="en-US" sz="1100" dirty="0">
              <a:latin typeface="+mn-lt"/>
              <a:ea typeface="+mn-ea"/>
              <a:cs typeface="+mn-cs"/>
            </a:endParaRPr>
          </a:p>
          <a:p>
            <a:endParaRPr lang="en-US" sz="11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95B28-488A-335D-D946-8D065D19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32A43576-068B-CB11-1A36-E6E62CFDD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" y="6273156"/>
            <a:ext cx="1462672" cy="5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C434E-68A4-D749-F67C-90F5ECCC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</a:rPr>
              <a:t>Introduction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40D1-6691-DB05-D7B7-F707D0BA00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9384"/>
            <a:ext cx="7886700" cy="406501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Manual diagnosis: prone to inaccuracy due to lengthy procedure and human error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Recent research has shown superior results in applying Artificial Intelligence techniques  in predicting potential pancreatic cancer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this project, we propose a CNN-based model         detect pancreatic cancer on clinical CT scans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95B28-488A-335D-D946-8D065D19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9C163A3-E296-CBB5-2DDF-C2E3049575EC}"/>
              </a:ext>
            </a:extLst>
          </p:cNvPr>
          <p:cNvSpPr/>
          <p:nvPr/>
        </p:nvSpPr>
        <p:spPr>
          <a:xfrm>
            <a:off x="7330951" y="4183943"/>
            <a:ext cx="480959" cy="175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3AD6F28F-D8D3-4B8D-0680-6259B6C59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" y="6273156"/>
            <a:ext cx="1462672" cy="5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43E46-CC6F-5262-1888-B29FEE02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</a:rPr>
              <a:t>Dataset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C10DA-F10D-3AAE-2885-7F01A104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5914" y="6002103"/>
            <a:ext cx="1370652" cy="243248"/>
          </a:xfrm>
        </p:spPr>
        <p:txBody>
          <a:bodyPr/>
          <a:lstStyle/>
          <a:p>
            <a:pPr defTabSz="301752">
              <a:spcAft>
                <a:spcPts val="600"/>
              </a:spcAft>
            </a:pPr>
            <a:fld id="{9EA0BE3B-158A-4EDF-80DC-E394A0D1600F}" type="slidenum">
              <a:rPr lang="en-US" sz="792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defTabSz="301752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EEDF-C52A-0A59-8605-4FEF8503F9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063" y="2282976"/>
            <a:ext cx="3873138" cy="3710977"/>
          </a:xfrm>
        </p:spPr>
        <p:txBody>
          <a:bodyPr/>
          <a:lstStyle/>
          <a:p>
            <a:pPr marL="150876" indent="-150876" defTabSz="603504">
              <a:spcBef>
                <a:spcPts val="660"/>
              </a:spcBef>
            </a:pPr>
            <a:r>
              <a:rPr lang="en-US" sz="18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publicly available datasets: </a:t>
            </a:r>
          </a:p>
          <a:p>
            <a:pPr marL="603504" lvl="1" indent="-301752" defTabSz="603504">
              <a:spcBef>
                <a:spcPts val="330"/>
              </a:spcBef>
              <a:buFont typeface="+mj-lt"/>
              <a:buAutoNum type="arabicPeriod"/>
            </a:pPr>
            <a:r>
              <a:rPr lang="en-US" sz="18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Cancer Imaging Archive (TCIA) </a:t>
            </a:r>
          </a:p>
          <a:p>
            <a:pPr marL="603504" lvl="1" indent="-301752" defTabSz="603504">
              <a:spcBef>
                <a:spcPts val="330"/>
              </a:spcBef>
              <a:buFont typeface="+mj-lt"/>
              <a:buAutoNum type="arabicPeriod"/>
            </a:pPr>
            <a:r>
              <a:rPr lang="en-US" sz="18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Medical Segmentation Decathlon (MSD) </a:t>
            </a:r>
          </a:p>
          <a:p>
            <a:pPr marL="150876" indent="-150876" defTabSz="603504">
              <a:spcBef>
                <a:spcPts val="660"/>
              </a:spcBef>
            </a:pPr>
            <a:endParaRPr lang="en-VN" sz="1800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defTabSz="603504">
              <a:spcBef>
                <a:spcPts val="660"/>
              </a:spcBef>
              <a:buNone/>
            </a:pPr>
            <a:r>
              <a:rPr lang="en-US" sz="18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total, we analyzed 363 CT scans from the TCIA and MSD datasets </a:t>
            </a:r>
          </a:p>
          <a:p>
            <a:pPr marL="587502" lvl="1" indent="-285750" defTabSz="603504">
              <a:spcBef>
                <a:spcPts val="330"/>
              </a:spcBef>
              <a:buFont typeface="Wingdings" pitchFamily="2" charset="2"/>
              <a:buChar char="Ø"/>
            </a:pPr>
            <a:r>
              <a:rPr lang="en-US" sz="18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163 scans from patients with pancreatic cancer </a:t>
            </a:r>
          </a:p>
          <a:p>
            <a:pPr marL="587502" lvl="1" indent="-285750" defTabSz="603504">
              <a:spcBef>
                <a:spcPts val="330"/>
              </a:spcBef>
              <a:buFont typeface="Wingdings" pitchFamily="2" charset="2"/>
              <a:buChar char="Ø"/>
            </a:pPr>
            <a:r>
              <a:rPr lang="en-US" sz="18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 from control patients</a:t>
            </a:r>
          </a:p>
          <a:p>
            <a:pPr marL="301752" lvl="1" indent="0" defTabSz="603504">
              <a:spcBef>
                <a:spcPts val="330"/>
              </a:spcBef>
              <a:buNone/>
            </a:pPr>
            <a:endParaRPr lang="en-US" sz="1800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VN" sz="18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899ECA-97C2-F1B3-6A27-997695947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592234"/>
              </p:ext>
            </p:extLst>
          </p:nvPr>
        </p:nvGraphicFramePr>
        <p:xfrm>
          <a:off x="4101201" y="2300076"/>
          <a:ext cx="4726709" cy="407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8A2866E9-6BBA-6DE7-DBC4-8BF4575F2E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" y="6273156"/>
            <a:ext cx="1462672" cy="5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5F029-98F9-8E9E-2A8D-67B5BC5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80" y="247964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2E948-B358-65CA-E9EF-BCDF687697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580" y="1501768"/>
            <a:ext cx="2851588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0" i="0" u="none" strike="noStrike" dirty="0">
                <a:effectLst/>
              </a:rPr>
              <a:t>Images are labeled as “0” for non-cancerous and “1” for cancerous patients</a:t>
            </a:r>
          </a:p>
          <a:p>
            <a:pPr>
              <a:lnSpc>
                <a:spcPct val="100000"/>
              </a:lnSpc>
            </a:pPr>
            <a:r>
              <a:rPr lang="en-US" sz="1700" b="0" i="0" u="none" strike="noStrike" dirty="0">
                <a:effectLst/>
              </a:rPr>
              <a:t>Patients are randomly placed into validation, test, and training sets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spc="-5" dirty="0">
                <a:effectLst/>
              </a:rPr>
              <a:t>20% of the patients into the validation set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spc="-5" dirty="0">
                <a:effectLst/>
              </a:rPr>
              <a:t>20% into the test set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spc="-5" dirty="0"/>
              <a:t>R</a:t>
            </a:r>
            <a:r>
              <a:rPr lang="en-US" sz="1700" spc="-5" dirty="0">
                <a:effectLst/>
              </a:rPr>
              <a:t>emaining 60% into the training set</a:t>
            </a:r>
            <a:r>
              <a:rPr lang="en-US" sz="1700" spc="-5" dirty="0"/>
              <a:t> </a:t>
            </a:r>
            <a:endParaRPr lang="en-US" sz="1700" spc="-5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700" dirty="0"/>
              <a:t>T</a:t>
            </a:r>
            <a:r>
              <a:rPr lang="en-US" sz="1700" b="0" i="0" u="none" strike="noStrike" dirty="0">
                <a:effectLst/>
              </a:rPr>
              <a:t>raining set with a mini-batch size of 32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C8D28-A847-27D4-ED4D-757707FA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31011BA2-FE98-A72F-B030-6E0A823A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6193"/>
            <a:ext cx="1462672" cy="531512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EBA9D9-60B3-EF09-A8AA-F5742849D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868485"/>
              </p:ext>
            </p:extLst>
          </p:nvPr>
        </p:nvGraphicFramePr>
        <p:xfrm>
          <a:off x="3377493" y="457200"/>
          <a:ext cx="5608463" cy="6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198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0ADAE-E062-3C88-E923-24083647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B83F2-38A6-914F-0793-359F019C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31B1F-C67D-D944-3D21-8E982FA76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0" i="0" u="none" strike="noStrike" dirty="0">
                <a:solidFill>
                  <a:srgbClr val="374151"/>
                </a:solidFill>
                <a:effectLst/>
              </a:rPr>
              <a:t>The proposed image conversion steps are as follows:</a:t>
            </a: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pPr marL="457200" lvl="1" indent="0">
              <a:buNone/>
            </a:pPr>
            <a:endParaRPr lang="en-US" sz="16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374151"/>
              </a:solidFill>
            </a:endParaRP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374151"/>
              </a:solidFill>
            </a:endParaRP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374151"/>
              </a:solidFill>
            </a:endParaRP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374151"/>
              </a:solidFill>
            </a:endParaRP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US" sz="1400" b="0" i="0" u="none" strike="noStrike" dirty="0">
              <a:solidFill>
                <a:srgbClr val="374151"/>
              </a:solidFill>
              <a:effectLst/>
            </a:endParaRPr>
          </a:p>
          <a:p>
            <a:endParaRPr lang="en-VN" sz="1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21F1-751D-5A64-6FB4-7E33D40F8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551057"/>
              </p:ext>
            </p:extLst>
          </p:nvPr>
        </p:nvGraphicFramePr>
        <p:xfrm>
          <a:off x="993423" y="1469713"/>
          <a:ext cx="7010400" cy="443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8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B83F2-38A6-914F-0793-359F019C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31B1F-C67D-D944-3D21-8E982FA761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59" y="2706624"/>
            <a:ext cx="3337561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i="0" u="none" strike="noStrike" dirty="0">
                <a:effectLst/>
              </a:rPr>
              <a:t>After pre-processing, the CT images are filtered through a mask, leaving only images representing the ROI</a:t>
            </a:r>
            <a:r>
              <a:rPr lang="en-US" sz="1800" dirty="0"/>
              <a:t> </a:t>
            </a:r>
            <a:endParaRPr lang="en-US" sz="1800" b="0" i="0" u="none" strike="noStrike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B617A-4AB8-3E35-2B23-420A3D08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92" y="18288"/>
            <a:ext cx="4633722" cy="5049430"/>
          </a:xfrm>
          <a:prstGeom prst="rect">
            <a:avLst/>
          </a:prstGeom>
        </p:spPr>
      </p:pic>
      <p:pic>
        <p:nvPicPr>
          <p:cNvPr id="5" name="Picture 4" descr="Screenshot 2022-05-30 173221">
            <a:extLst>
              <a:ext uri="{FF2B5EF4-FFF2-40B4-BE49-F238E27FC236}">
                <a16:creationId xmlns:a16="http://schemas.microsoft.com/office/drawing/2014/main" id="{87FF4D08-687E-CEBF-4B5D-54B05226E9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715" y="4325112"/>
            <a:ext cx="4322622" cy="178308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0ADAE-E062-3C88-E923-24083647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97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99A28-F4B2-38CB-4D9E-9F82F7AE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4" y="57681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</a:rPr>
              <a:t>Proposed Method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11E4B-DD44-10E0-63B9-BC2492EB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04787" y="5916336"/>
            <a:ext cx="1468576" cy="260627"/>
          </a:xfrm>
        </p:spPr>
        <p:txBody>
          <a:bodyPr/>
          <a:lstStyle/>
          <a:p>
            <a:pPr defTabSz="324612">
              <a:spcAft>
                <a:spcPts val="600"/>
              </a:spcAft>
            </a:pPr>
            <a:fld id="{9EA0BE3B-158A-4EDF-80DC-E394A0D1600F}" type="slidenum">
              <a:rPr lang="en-US" sz="852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defTabSz="324612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B59D0-6736-A74A-9E91-5728931F54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010" y="1316176"/>
            <a:ext cx="7177694" cy="4225647"/>
          </a:xfrm>
        </p:spPr>
        <p:txBody>
          <a:bodyPr/>
          <a:lstStyle/>
          <a:p>
            <a:pPr marL="162306" indent="-162306" defTabSz="649224">
              <a:lnSpc>
                <a:spcPct val="100000"/>
              </a:lnSpc>
              <a:spcBef>
                <a:spcPts val="710"/>
              </a:spcBef>
              <a:buFont typeface="+mj-lt"/>
              <a:buAutoNum type="arabicPeriod"/>
            </a:pPr>
            <a:r>
              <a:rPr lang="en-US" sz="1800" b="1" kern="1200" dirty="0"/>
              <a:t>Densely Connected Convolutional Network (</a:t>
            </a:r>
            <a:r>
              <a:rPr lang="en-US" sz="1800" b="1" kern="1200" dirty="0" err="1"/>
              <a:t>DenseNet</a:t>
            </a:r>
            <a:r>
              <a:rPr lang="en-US" sz="1800" b="1" kern="1200" dirty="0"/>
              <a:t>)</a:t>
            </a:r>
          </a:p>
          <a:p>
            <a:pPr marL="162306" indent="-162306" defTabSz="649224">
              <a:lnSpc>
                <a:spcPct val="100000"/>
              </a:lnSpc>
              <a:spcBef>
                <a:spcPts val="710"/>
              </a:spcBef>
            </a:pPr>
            <a:r>
              <a:rPr lang="en-US" sz="1800" dirty="0"/>
              <a:t>B</a:t>
            </a:r>
            <a:r>
              <a:rPr lang="en-US" sz="1800" kern="1200" dirty="0"/>
              <a:t>ased on the CNN framework </a:t>
            </a:r>
          </a:p>
          <a:p>
            <a:pPr marL="162306" indent="-162306" defTabSz="649224">
              <a:lnSpc>
                <a:spcPct val="100000"/>
              </a:lnSpc>
              <a:spcBef>
                <a:spcPts val="710"/>
              </a:spcBef>
            </a:pPr>
            <a:r>
              <a:rPr lang="en-US" sz="1800" kern="1200" dirty="0"/>
              <a:t>Cross-connects multiple layers in the network</a:t>
            </a:r>
          </a:p>
          <a:p>
            <a:pPr marL="162306" indent="-162306" defTabSz="649224">
              <a:lnSpc>
                <a:spcPct val="100000"/>
              </a:lnSpc>
              <a:spcBef>
                <a:spcPts val="710"/>
              </a:spcBef>
            </a:pPr>
            <a:r>
              <a:rPr lang="en-US" sz="1800" kern="1200" dirty="0"/>
              <a:t>Feature maps iterate through the network</a:t>
            </a:r>
            <a:r>
              <a:rPr lang="en-US" sz="1800" dirty="0"/>
              <a:t> </a:t>
            </a:r>
          </a:p>
          <a:p>
            <a:pPr marL="162306" indent="-162306" defTabSz="649224">
              <a:lnSpc>
                <a:spcPct val="100000"/>
              </a:lnSpc>
              <a:spcBef>
                <a:spcPts val="710"/>
              </a:spcBef>
            </a:pPr>
            <a:r>
              <a:rPr lang="en-US" sz="1800" dirty="0"/>
              <a:t>E</a:t>
            </a:r>
            <a:r>
              <a:rPr lang="en-US" sz="1800" kern="1200" dirty="0"/>
              <a:t>ncouraging information flow and recycling features </a:t>
            </a:r>
          </a:p>
          <a:p>
            <a:pPr marL="162306" indent="-162306" defTabSz="649224">
              <a:lnSpc>
                <a:spcPct val="100000"/>
              </a:lnSpc>
              <a:spcBef>
                <a:spcPts val="710"/>
              </a:spcBef>
            </a:pPr>
            <a:r>
              <a:rPr lang="en-US" sz="1800" kern="1200" dirty="0"/>
              <a:t>For each layer, the feature maps of all the preceding layers are used as inputs, and their own feature maps are used as input for each subsequent layer </a:t>
            </a:r>
          </a:p>
          <a:p>
            <a:pPr lvl="1" defTabSz="649224">
              <a:lnSpc>
                <a:spcPct val="100000"/>
              </a:lnSpc>
              <a:spcBef>
                <a:spcPts val="710"/>
              </a:spcBef>
              <a:buFont typeface="Wingdings" pitchFamily="2" charset="2"/>
              <a:buChar char="Ø"/>
            </a:pPr>
            <a:r>
              <a:rPr lang="en-US" sz="1800" dirty="0">
                <a:effectLst/>
              </a:rPr>
              <a:t>For L layers, there are L(L+1)/2 direct connections </a:t>
            </a:r>
            <a:endParaRPr lang="en-US" sz="1800" kern="1200" dirty="0"/>
          </a:p>
          <a:p>
            <a:pPr marL="324612" lvl="1" indent="0" defTabSz="649224">
              <a:lnSpc>
                <a:spcPct val="100000"/>
              </a:lnSpc>
              <a:spcBef>
                <a:spcPts val="355"/>
              </a:spcBef>
              <a:buNone/>
            </a:pPr>
            <a:endParaRPr lang="en-US" sz="1800" kern="1200" dirty="0"/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B442B16E-BCF0-DA17-3F7D-4BD5937D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3" y="6251725"/>
            <a:ext cx="1462672" cy="531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AFC4F-A309-8CF7-E677-C0794EA37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7" y="4357708"/>
            <a:ext cx="6011552" cy="19173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BA3C3C-7B00-D6D3-98C9-6682E935829F}"/>
              </a:ext>
            </a:extLst>
          </p:cNvPr>
          <p:cNvSpPr txBox="1"/>
          <p:nvPr/>
        </p:nvSpPr>
        <p:spPr>
          <a:xfrm>
            <a:off x="2880608" y="6275079"/>
            <a:ext cx="317106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Block sequence of the </a:t>
            </a:r>
            <a:r>
              <a:rPr lang="en-US" sz="1300" b="1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DenseNet</a:t>
            </a:r>
            <a:r>
              <a:rPr lang="en-US" sz="13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</a:t>
            </a:r>
            <a:r>
              <a:rPr lang="en-VN" sz="1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VN"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5798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53E05853314FA00939512CAC603E" ma:contentTypeVersion="6" ma:contentTypeDescription="Create a new document." ma:contentTypeScope="" ma:versionID="4e30dc6eba9b2d9b9c0880c3836b6b05">
  <xsd:schema xmlns:xsd="http://www.w3.org/2001/XMLSchema" xmlns:xs="http://www.w3.org/2001/XMLSchema" xmlns:p="http://schemas.microsoft.com/office/2006/metadata/properties" xmlns:ns2="c47d0959-82c4-435d-8c2e-35cc2bfaddf6" xmlns:ns3="6f2beb59-dbce-43a3-b264-e672708dd4c6" targetNamespace="http://schemas.microsoft.com/office/2006/metadata/properties" ma:root="true" ma:fieldsID="3f9b06424f31e8e79d46457f3c8104f5" ns2:_="" ns3:_="">
    <xsd:import namespace="c47d0959-82c4-435d-8c2e-35cc2bfaddf6"/>
    <xsd:import namespace="6f2beb59-dbce-43a3-b264-e672708dd4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d0959-82c4-435d-8c2e-35cc2bfad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beb59-dbce-43a3-b264-e672708dd4c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14A1D-66A0-4E93-926A-099938B17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d0959-82c4-435d-8c2e-35cc2bfaddf6"/>
    <ds:schemaRef ds:uri="6f2beb59-dbce-43a3-b264-e672708dd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0CB569-5F81-4703-BF38-824062560D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2088F0-0E0D-4EF0-9D76-6F956D79E24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4339</TotalTime>
  <Words>942</Words>
  <Application>Microsoft Macintosh PowerPoint</Application>
  <PresentationFormat>On-screen Show (4:3)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PowerPoint Presentation</vt:lpstr>
      <vt:lpstr>Contents</vt:lpstr>
      <vt:lpstr>Introduction </vt:lpstr>
      <vt:lpstr>Introduction </vt:lpstr>
      <vt:lpstr>Dataset </vt:lpstr>
      <vt:lpstr>Dataset</vt:lpstr>
      <vt:lpstr>Pre-Processing</vt:lpstr>
      <vt:lpstr>Pre-Processing</vt:lpstr>
      <vt:lpstr>Proposed Method </vt:lpstr>
      <vt:lpstr>Model Evaluation 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Ngoc Tram 20209702</cp:lastModifiedBy>
  <cp:revision>433</cp:revision>
  <dcterms:created xsi:type="dcterms:W3CDTF">2021-05-28T04:32:29Z</dcterms:created>
  <dcterms:modified xsi:type="dcterms:W3CDTF">2023-03-14T03:29:04Z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0x010100022953E05853314FA00939512CAC603E</vt:lpwstr>
  </property>
</Properties>
</file>