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700" r:id="rId7"/>
    <p:sldMasterId id="2147483739" r:id="rId8"/>
  </p:sldMasterIdLst>
  <p:notesMasterIdLst>
    <p:notesMasterId r:id="rId22"/>
  </p:notesMasterIdLst>
  <p:sldIdLst>
    <p:sldId id="256" r:id="rId9"/>
    <p:sldId id="257" r:id="rId10"/>
    <p:sldId id="258" r:id="rId11"/>
    <p:sldId id="312" r:id="rId12"/>
    <p:sldId id="313" r:id="rId13"/>
    <p:sldId id="309" r:id="rId14"/>
    <p:sldId id="314" r:id="rId15"/>
    <p:sldId id="315" r:id="rId16"/>
    <p:sldId id="317" r:id="rId17"/>
    <p:sldId id="318" r:id="rId18"/>
    <p:sldId id="308" r:id="rId19"/>
    <p:sldId id="311" r:id="rId20"/>
    <p:sldId id="264" r:id="rId21"/>
  </p:sldIdLst>
  <p:sldSz cx="12192000" cy="6858000"/>
  <p:notesSz cx="7559675" cy="10691813"/>
  <p:defaultTex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FFFFFF"/>
    <a:srgbClr val="002060"/>
    <a:srgbClr val="0000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264864-E9C7-B2FB-EB43-8BC89ED7604D}" v="12" dt="2024-12-02T13:47:58.574"/>
    <p1510:client id="{5768C2EC-C178-1370-1841-EB6D1517EFE8}" v="46" dt="2024-12-02T08:28:59.001"/>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46" autoAdjust="0"/>
  </p:normalViewPr>
  <p:slideViewPr>
    <p:cSldViewPr snapToGrid="0">
      <p:cViewPr varScale="1">
        <p:scale>
          <a:sx n="57" d="100"/>
          <a:sy n="57" d="100"/>
        </p:scale>
        <p:origin x="12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FC773-22F5-47F2-B70C-420270CCE97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CCF631B-15D8-4A3F-802E-11D9D6705BF6}">
      <dgm:prSet phldrT="[Text]" custT="1"/>
      <dgm:spPr>
        <a:solidFill>
          <a:schemeClr val="accent1">
            <a:lumMod val="75000"/>
          </a:schemeClr>
        </a:solidFill>
        <a:ln>
          <a:solidFill>
            <a:schemeClr val="tx2">
              <a:lumMod val="75000"/>
            </a:schemeClr>
          </a:solidFill>
        </a:ln>
      </dgm:spPr>
      <dgm:t>
        <a:bodyPr/>
        <a:lstStyle/>
        <a:p>
          <a:r>
            <a:rPr lang="en-US" sz="2000">
              <a:latin typeface="Arial"/>
              <a:cs typeface="Arial"/>
            </a:rPr>
            <a:t>I</a:t>
          </a:r>
        </a:p>
      </dgm:t>
    </dgm:pt>
    <dgm:pt modelId="{2BA79C13-27CE-4C44-BE4E-71862A03B509}" type="sibTrans" cxnId="{EF3F4020-B640-4824-B198-2F28ADFF439C}">
      <dgm:prSet/>
      <dgm:spPr/>
      <dgm:t>
        <a:bodyPr/>
        <a:lstStyle/>
        <a:p>
          <a:endParaRPr lang="en-US" sz="2400">
            <a:latin typeface="Arial" panose="020B0604020202020204" pitchFamily="34" charset="0"/>
            <a:cs typeface="Arial" panose="020B0604020202020204" pitchFamily="34" charset="0"/>
          </a:endParaRPr>
        </a:p>
      </dgm:t>
    </dgm:pt>
    <dgm:pt modelId="{9B589FCF-1C81-4113-8A00-54B8098384D6}" type="parTrans" cxnId="{EF3F4020-B640-4824-B198-2F28ADFF439C}">
      <dgm:prSet/>
      <dgm:spPr/>
      <dgm:t>
        <a:bodyPr/>
        <a:lstStyle/>
        <a:p>
          <a:endParaRPr lang="en-US" sz="2400">
            <a:latin typeface="Arial" panose="020B0604020202020204" pitchFamily="34" charset="0"/>
            <a:cs typeface="Arial" panose="020B0604020202020204" pitchFamily="34" charset="0"/>
          </a:endParaRPr>
        </a:p>
      </dgm:t>
    </dgm:pt>
    <dgm:pt modelId="{4EC8B4D5-D4F5-48AA-8F99-D513C6C8A841}">
      <dgm:prSet phldrT="[Text]" custT="1"/>
      <dgm:spPr/>
      <dgm:t>
        <a:bodyPr/>
        <a:lstStyle/>
        <a:p>
          <a:pPr rtl="0"/>
          <a:r>
            <a:rPr lang="en-US" sz="2000" b="0" cap="none" spc="0">
              <a:ln w="0"/>
              <a:solidFill>
                <a:schemeClr val="tx2"/>
              </a:solidFill>
              <a:effectLst>
                <a:outerShdw blurRad="38100" dist="25400" dir="5400000" algn="ctr" rotWithShape="0">
                  <a:srgbClr val="6E747A">
                    <a:alpha val="43000"/>
                  </a:srgbClr>
                </a:outerShdw>
              </a:effectLst>
            </a:rPr>
            <a:t>INTRODUCTION</a:t>
          </a:r>
          <a:endParaRPr lang="en-US" sz="2000" b="0" cap="none" spc="0">
            <a:ln w="0"/>
            <a:solidFill>
              <a:schemeClr val="tx2"/>
            </a:solidFill>
            <a:effectLst>
              <a:outerShdw blurRad="38100" dist="25400" dir="5400000" algn="ctr" rotWithShape="0">
                <a:srgbClr val="6E747A">
                  <a:alpha val="43000"/>
                </a:srgbClr>
              </a:outerShdw>
            </a:effectLst>
            <a:latin typeface="Arial"/>
            <a:cs typeface="Arial"/>
          </a:endParaRPr>
        </a:p>
      </dgm:t>
    </dgm:pt>
    <dgm:pt modelId="{907CDC44-BE96-4120-B0BA-A3C9BD82EEC0}" type="sibTrans" cxnId="{C156E717-372C-4FCB-873B-E477AC3383F2}">
      <dgm:prSet/>
      <dgm:spPr/>
      <dgm:t>
        <a:bodyPr/>
        <a:lstStyle/>
        <a:p>
          <a:endParaRPr lang="en-US" sz="2400">
            <a:latin typeface="Arial" panose="020B0604020202020204" pitchFamily="34" charset="0"/>
            <a:cs typeface="Arial" panose="020B0604020202020204" pitchFamily="34" charset="0"/>
          </a:endParaRPr>
        </a:p>
      </dgm:t>
    </dgm:pt>
    <dgm:pt modelId="{BE6461E1-A5DF-49A7-9322-C6A2F39BDCF0}" type="parTrans" cxnId="{C156E717-372C-4FCB-873B-E477AC3383F2}">
      <dgm:prSet/>
      <dgm:spPr/>
      <dgm:t>
        <a:bodyPr/>
        <a:lstStyle/>
        <a:p>
          <a:endParaRPr lang="en-US" sz="2400">
            <a:latin typeface="Arial" panose="020B0604020202020204" pitchFamily="34" charset="0"/>
            <a:cs typeface="Arial" panose="020B0604020202020204" pitchFamily="34" charset="0"/>
          </a:endParaRPr>
        </a:p>
      </dgm:t>
    </dgm:pt>
    <dgm:pt modelId="{D2066022-933E-4CDB-A289-C48EDD6DBCAE}">
      <dgm:prSet phldrT="[Text]" custT="1"/>
      <dgm:spPr>
        <a:solidFill>
          <a:schemeClr val="accent1">
            <a:lumMod val="75000"/>
          </a:schemeClr>
        </a:solidFill>
        <a:ln>
          <a:solidFill>
            <a:schemeClr val="tx2">
              <a:lumMod val="75000"/>
            </a:schemeClr>
          </a:solidFill>
        </a:ln>
      </dgm:spPr>
      <dgm:t>
        <a:bodyPr/>
        <a:lstStyle/>
        <a:p>
          <a:r>
            <a:rPr lang="en-US" sz="2000">
              <a:latin typeface="Arial"/>
              <a:cs typeface="Arial"/>
            </a:rPr>
            <a:t>II</a:t>
          </a:r>
        </a:p>
      </dgm:t>
    </dgm:pt>
    <dgm:pt modelId="{545E8666-5730-49D5-BDBB-F4E4F7809517}" type="sibTrans" cxnId="{6C99C7DE-D1AB-4CA8-BEE4-99B91E23240A}">
      <dgm:prSet/>
      <dgm:spPr/>
      <dgm:t>
        <a:bodyPr/>
        <a:lstStyle/>
        <a:p>
          <a:endParaRPr lang="en-US" sz="2400">
            <a:latin typeface="Arial" panose="020B0604020202020204" pitchFamily="34" charset="0"/>
            <a:cs typeface="Arial" panose="020B0604020202020204" pitchFamily="34" charset="0"/>
          </a:endParaRPr>
        </a:p>
      </dgm:t>
    </dgm:pt>
    <dgm:pt modelId="{A66F4D32-ACF7-4DDF-B6B6-3B07EFA3353F}" type="parTrans" cxnId="{6C99C7DE-D1AB-4CA8-BEE4-99B91E23240A}">
      <dgm:prSet/>
      <dgm:spPr/>
      <dgm:t>
        <a:bodyPr/>
        <a:lstStyle/>
        <a:p>
          <a:endParaRPr lang="en-US" sz="2400">
            <a:latin typeface="Arial" panose="020B0604020202020204" pitchFamily="34" charset="0"/>
            <a:cs typeface="Arial" panose="020B0604020202020204" pitchFamily="34" charset="0"/>
          </a:endParaRPr>
        </a:p>
      </dgm:t>
    </dgm:pt>
    <dgm:pt modelId="{E479B429-8EDB-461D-BC9B-27BAED407F7A}">
      <dgm:prSet phldrT="[Text]" custT="1"/>
      <dgm:spPr/>
      <dgm:t>
        <a:bodyPr/>
        <a:lstStyle/>
        <a:p>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DATASET</a:t>
          </a:r>
        </a:p>
      </dgm:t>
    </dgm:pt>
    <dgm:pt modelId="{FC58C781-D9CB-4F61-AE98-467609035983}" type="sibTrans" cxnId="{AB10E215-91EE-4678-8116-F851689617CB}">
      <dgm:prSet/>
      <dgm:spPr/>
      <dgm:t>
        <a:bodyPr/>
        <a:lstStyle/>
        <a:p>
          <a:endParaRPr lang="en-US" sz="2400">
            <a:latin typeface="Arial" panose="020B0604020202020204" pitchFamily="34" charset="0"/>
            <a:cs typeface="Arial" panose="020B0604020202020204" pitchFamily="34" charset="0"/>
          </a:endParaRPr>
        </a:p>
      </dgm:t>
    </dgm:pt>
    <dgm:pt modelId="{336C6F81-BF02-4B66-AC5B-6BCE201F2787}" type="parTrans" cxnId="{AB10E215-91EE-4678-8116-F851689617CB}">
      <dgm:prSet/>
      <dgm:spPr/>
      <dgm:t>
        <a:bodyPr/>
        <a:lstStyle/>
        <a:p>
          <a:endParaRPr lang="en-US" sz="2400">
            <a:latin typeface="Arial" panose="020B0604020202020204" pitchFamily="34" charset="0"/>
            <a:cs typeface="Arial" panose="020B0604020202020204" pitchFamily="34" charset="0"/>
          </a:endParaRPr>
        </a:p>
      </dgm:t>
    </dgm:pt>
    <dgm:pt modelId="{362C12D8-876B-4229-9B77-325682EC3AC8}">
      <dgm:prSet phldrT="[Text]" custT="1"/>
      <dgm:spPr>
        <a:solidFill>
          <a:schemeClr val="accent1">
            <a:lumMod val="75000"/>
          </a:schemeClr>
        </a:solidFill>
        <a:ln>
          <a:solidFill>
            <a:schemeClr val="tx2">
              <a:lumMod val="75000"/>
            </a:schemeClr>
          </a:solidFill>
        </a:ln>
      </dgm:spPr>
      <dgm:t>
        <a:bodyPr/>
        <a:lstStyle/>
        <a:p>
          <a:r>
            <a:rPr lang="en-US" sz="2000">
              <a:latin typeface="Arial"/>
              <a:cs typeface="Arial"/>
            </a:rPr>
            <a:t>III</a:t>
          </a:r>
        </a:p>
      </dgm:t>
    </dgm:pt>
    <dgm:pt modelId="{89884CB2-1A24-4C9D-8846-8D14B5523EEB}" type="sibTrans" cxnId="{459219FB-4662-45E9-91CC-F8C6E6D5B0A7}">
      <dgm:prSet/>
      <dgm:spPr/>
      <dgm:t>
        <a:bodyPr/>
        <a:lstStyle/>
        <a:p>
          <a:endParaRPr lang="en-US" sz="2400">
            <a:latin typeface="Arial" panose="020B0604020202020204" pitchFamily="34" charset="0"/>
            <a:cs typeface="Arial" panose="020B0604020202020204" pitchFamily="34" charset="0"/>
          </a:endParaRPr>
        </a:p>
      </dgm:t>
    </dgm:pt>
    <dgm:pt modelId="{0480675B-D6C8-4113-BA55-06841F836513}" type="parTrans" cxnId="{459219FB-4662-45E9-91CC-F8C6E6D5B0A7}">
      <dgm:prSet/>
      <dgm:spPr/>
      <dgm:t>
        <a:bodyPr/>
        <a:lstStyle/>
        <a:p>
          <a:endParaRPr lang="en-US" sz="2400">
            <a:latin typeface="Arial" panose="020B0604020202020204" pitchFamily="34" charset="0"/>
            <a:cs typeface="Arial" panose="020B0604020202020204" pitchFamily="34" charset="0"/>
          </a:endParaRPr>
        </a:p>
      </dgm:t>
    </dgm:pt>
    <dgm:pt modelId="{71501F0D-F119-4697-B782-E3BF68FF0F72}">
      <dgm:prSet phldrT="[Text]" custT="1"/>
      <dgm:spPr/>
      <dgm:t>
        <a:bodyPr/>
        <a:lstStyle/>
        <a:p>
          <a:r>
            <a:rPr lang="en-US" sz="2000" b="0" kern="1200" cap="none" spc="0">
              <a:ln w="0"/>
              <a:solidFill>
                <a:srgbClr val="44546A"/>
              </a:solidFill>
              <a:effectLst>
                <a:outerShdw blurRad="38100" dist="25400" dir="5400000" algn="ctr" rotWithShape="0">
                  <a:srgbClr val="6E747A">
                    <a:alpha val="43000"/>
                  </a:srgbClr>
                </a:outerShdw>
              </a:effectLst>
              <a:latin typeface="Arial"/>
              <a:ea typeface="DejaVu Sans"/>
              <a:cs typeface="DejaVu Sans"/>
            </a:rPr>
            <a:t>PRE-PROCESSING</a:t>
          </a:r>
        </a:p>
      </dgm:t>
    </dgm:pt>
    <dgm:pt modelId="{B1C64673-277A-4587-B0B4-668DF04A0B7C}" type="sibTrans" cxnId="{B9A94BFC-2BCD-4489-AEED-81CAC2803E4D}">
      <dgm:prSet/>
      <dgm:spPr/>
      <dgm:t>
        <a:bodyPr/>
        <a:lstStyle/>
        <a:p>
          <a:endParaRPr lang="en-US" sz="2400">
            <a:latin typeface="Arial" panose="020B0604020202020204" pitchFamily="34" charset="0"/>
            <a:cs typeface="Arial" panose="020B0604020202020204" pitchFamily="34" charset="0"/>
          </a:endParaRPr>
        </a:p>
      </dgm:t>
    </dgm:pt>
    <dgm:pt modelId="{D503882C-8BA8-4C10-B664-CCF06D410A1B}" type="parTrans" cxnId="{B9A94BFC-2BCD-4489-AEED-81CAC2803E4D}">
      <dgm:prSet/>
      <dgm:spPr/>
      <dgm:t>
        <a:bodyPr/>
        <a:lstStyle/>
        <a:p>
          <a:endParaRPr lang="en-US" sz="2400">
            <a:latin typeface="Arial" panose="020B0604020202020204" pitchFamily="34" charset="0"/>
            <a:cs typeface="Arial" panose="020B0604020202020204" pitchFamily="34" charset="0"/>
          </a:endParaRPr>
        </a:p>
      </dgm:t>
    </dgm:pt>
    <dgm:pt modelId="{250A225C-CE03-4AA3-A3F6-74B597E19AAE}">
      <dgm:prSet phldrT="[Text]" custT="1"/>
      <dgm:spPr>
        <a:solidFill>
          <a:schemeClr val="accent1">
            <a:lumMod val="75000"/>
          </a:schemeClr>
        </a:solidFill>
        <a:ln>
          <a:solidFill>
            <a:schemeClr val="tx2">
              <a:lumMod val="75000"/>
            </a:schemeClr>
          </a:solidFill>
        </a:ln>
      </dgm:spPr>
      <dgm:t>
        <a:bodyPr/>
        <a:lstStyle/>
        <a:p>
          <a:r>
            <a:rPr lang="en-US" sz="2000">
              <a:latin typeface="Arial"/>
              <a:cs typeface="Arial"/>
            </a:rPr>
            <a:t>IV</a:t>
          </a:r>
        </a:p>
      </dgm:t>
    </dgm:pt>
    <dgm:pt modelId="{C8C6AA2B-4939-48FC-B67C-2FD2588D1498}" type="sibTrans" cxnId="{9164CA9D-D054-4AE4-8059-3DF7B67B76FA}">
      <dgm:prSet/>
      <dgm:spPr/>
      <dgm:t>
        <a:bodyPr/>
        <a:lstStyle/>
        <a:p>
          <a:endParaRPr lang="en-US"/>
        </a:p>
      </dgm:t>
    </dgm:pt>
    <dgm:pt modelId="{6CA15491-97B3-40BD-B9DB-1A1DECADFCA6}" type="parTrans" cxnId="{9164CA9D-D054-4AE4-8059-3DF7B67B76FA}">
      <dgm:prSet/>
      <dgm:spPr/>
      <dgm:t>
        <a:bodyPr/>
        <a:lstStyle/>
        <a:p>
          <a:endParaRPr lang="en-US"/>
        </a:p>
      </dgm:t>
    </dgm:pt>
    <dgm:pt modelId="{367DFB2F-C47A-4752-87C3-C357C4DA8E1E}">
      <dgm:prSet phldrT="[Text]" custT="1"/>
      <dgm:spPr/>
      <dgm:t>
        <a:bodyPr/>
        <a:lstStyle/>
        <a:p>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PROPOSED METHOD</a:t>
          </a:r>
        </a:p>
      </dgm:t>
    </dgm:pt>
    <dgm:pt modelId="{53BBF70F-9302-41FF-86A0-15F4916EA4D3}" type="sibTrans" cxnId="{F44E2E37-D6CE-49BE-A4B2-8CFF3D0B5952}">
      <dgm:prSet/>
      <dgm:spPr/>
      <dgm:t>
        <a:bodyPr/>
        <a:lstStyle/>
        <a:p>
          <a:endParaRPr lang="en-US"/>
        </a:p>
      </dgm:t>
    </dgm:pt>
    <dgm:pt modelId="{3E9295F5-2AE3-4F2E-8C12-456BCCCCDD99}" type="parTrans" cxnId="{F44E2E37-D6CE-49BE-A4B2-8CFF3D0B5952}">
      <dgm:prSet/>
      <dgm:spPr/>
      <dgm:t>
        <a:bodyPr/>
        <a:lstStyle/>
        <a:p>
          <a:endParaRPr lang="en-US"/>
        </a:p>
      </dgm:t>
    </dgm:pt>
    <dgm:pt modelId="{AFFDB168-13DE-4FDE-AA63-569920DC95F1}">
      <dgm:prSet phldrT="[Text]" custT="1"/>
      <dgm:spPr/>
      <dgm:t>
        <a:bodyPr/>
        <a:lstStyle/>
        <a:p>
          <a:r>
            <a:rPr lang="en-US" sz="2000" b="0" kern="1200" cap="none" spc="0">
              <a:ln w="0"/>
              <a:solidFill>
                <a:schemeClr val="bg1"/>
              </a:solidFill>
              <a:effectLst>
                <a:outerShdw blurRad="38100" dist="25400" dir="5400000" algn="ctr" rotWithShape="0">
                  <a:srgbClr val="6E747A">
                    <a:alpha val="43000"/>
                  </a:srgbClr>
                </a:outerShdw>
              </a:effectLst>
              <a:latin typeface="Arial"/>
              <a:ea typeface="DejaVu Sans"/>
              <a:cs typeface="DejaVu Sans"/>
            </a:rPr>
            <a:t>V</a:t>
          </a:r>
        </a:p>
      </dgm:t>
    </dgm:pt>
    <dgm:pt modelId="{E9518830-C765-4130-82BA-760845F7E9CF}" type="sibTrans" cxnId="{9075F0A6-9FBF-401B-98E6-FCE467898E4C}">
      <dgm:prSet/>
      <dgm:spPr/>
      <dgm:t>
        <a:bodyPr/>
        <a:lstStyle/>
        <a:p>
          <a:endParaRPr lang="en-US"/>
        </a:p>
      </dgm:t>
    </dgm:pt>
    <dgm:pt modelId="{73D14E0E-7D61-4399-A351-602B3218712A}" type="parTrans" cxnId="{9075F0A6-9FBF-401B-98E6-FCE467898E4C}">
      <dgm:prSet/>
      <dgm:spPr/>
      <dgm:t>
        <a:bodyPr/>
        <a:lstStyle/>
        <a:p>
          <a:endParaRPr lang="en-US"/>
        </a:p>
      </dgm:t>
    </dgm:pt>
    <dgm:pt modelId="{63E45C45-BB45-418A-A6C8-C9635FFF657D}">
      <dgm:prSet phldrT="[Text]" custT="1"/>
      <dgm:spPr/>
      <dgm:t>
        <a:bodyPr/>
        <a:lstStyle/>
        <a:p>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MODEL EVALUATION</a:t>
          </a:r>
        </a:p>
      </dgm:t>
    </dgm:pt>
    <dgm:pt modelId="{A9068E16-0A5F-403D-B721-6A7102C85DCC}" type="sibTrans" cxnId="{D876D64F-A17F-44EE-98A8-A966A70EC3E9}">
      <dgm:prSet/>
      <dgm:spPr/>
      <dgm:t>
        <a:bodyPr/>
        <a:lstStyle/>
        <a:p>
          <a:endParaRPr lang="en-US"/>
        </a:p>
      </dgm:t>
    </dgm:pt>
    <dgm:pt modelId="{E865E563-74EB-4630-895C-352B53825131}" type="parTrans" cxnId="{D876D64F-A17F-44EE-98A8-A966A70EC3E9}">
      <dgm:prSet/>
      <dgm:spPr/>
      <dgm:t>
        <a:bodyPr/>
        <a:lstStyle/>
        <a:p>
          <a:endParaRPr lang="en-US"/>
        </a:p>
      </dgm:t>
    </dgm:pt>
    <dgm:pt modelId="{5705D2B0-043D-444E-A9C5-C2CC7BA7198B}">
      <dgm:prSet phldrT="[Text]" custT="1"/>
      <dgm:spPr/>
      <dgm:t>
        <a:bodyPr/>
        <a:lstStyle/>
        <a:p>
          <a:r>
            <a:rPr lang="en-US" sz="2000" b="0" kern="1200" cap="none" spc="0">
              <a:ln w="0"/>
              <a:solidFill>
                <a:schemeClr val="bg1"/>
              </a:solidFill>
              <a:effectLst>
                <a:outerShdw blurRad="38100" dist="25400" dir="5400000" algn="ctr" rotWithShape="0">
                  <a:srgbClr val="6E747A">
                    <a:alpha val="43000"/>
                  </a:srgbClr>
                </a:outerShdw>
              </a:effectLst>
              <a:latin typeface="Arial"/>
              <a:ea typeface="DejaVu Sans"/>
              <a:cs typeface="DejaVu Sans"/>
            </a:rPr>
            <a:t>VI</a:t>
          </a:r>
        </a:p>
      </dgm:t>
    </dgm:pt>
    <dgm:pt modelId="{F432BE1E-7649-493C-93B6-DF1B9460E5C7}" type="sibTrans" cxnId="{E5CBF75E-19DB-491C-A0DC-AFEF59982EC6}">
      <dgm:prSet/>
      <dgm:spPr/>
      <dgm:t>
        <a:bodyPr/>
        <a:lstStyle/>
        <a:p>
          <a:endParaRPr lang="en-US"/>
        </a:p>
      </dgm:t>
    </dgm:pt>
    <dgm:pt modelId="{58BB5B62-6D2A-4AB6-BA92-5A6F5AC0090C}" type="parTrans" cxnId="{E5CBF75E-19DB-491C-A0DC-AFEF59982EC6}">
      <dgm:prSet/>
      <dgm:spPr/>
      <dgm:t>
        <a:bodyPr/>
        <a:lstStyle/>
        <a:p>
          <a:endParaRPr lang="en-US"/>
        </a:p>
      </dgm:t>
    </dgm:pt>
    <dgm:pt modelId="{89C993A2-6C5E-4E38-9295-E066C63B2878}">
      <dgm:prSet phldrT="[Text]" custT="1"/>
      <dgm:spPr/>
      <dgm:t>
        <a:bodyPr/>
        <a:lstStyle/>
        <a:p>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RESULTS</a:t>
          </a:r>
        </a:p>
      </dgm:t>
    </dgm:pt>
    <dgm:pt modelId="{0B330AF1-DAF7-4E4B-BF55-CAA35FE1E65F}" type="sibTrans" cxnId="{3A2CFF91-7EE2-4338-9CA2-00342468E14D}">
      <dgm:prSet/>
      <dgm:spPr/>
      <dgm:t>
        <a:bodyPr/>
        <a:lstStyle/>
        <a:p>
          <a:endParaRPr lang="en-US"/>
        </a:p>
      </dgm:t>
    </dgm:pt>
    <dgm:pt modelId="{1E9FF9FE-43BD-473B-9C54-4406FB9FDDC6}" type="parTrans" cxnId="{3A2CFF91-7EE2-4338-9CA2-00342468E14D}">
      <dgm:prSet/>
      <dgm:spPr/>
      <dgm:t>
        <a:bodyPr/>
        <a:lstStyle/>
        <a:p>
          <a:endParaRPr lang="en-US"/>
        </a:p>
      </dgm:t>
    </dgm:pt>
    <dgm:pt modelId="{51CA27C5-6EB9-4FAA-A067-FA17B731C70A}">
      <dgm:prSet phldrT="[Text]" custT="1"/>
      <dgm:spPr/>
      <dgm:t>
        <a:bodyPr/>
        <a:lstStyle/>
        <a:p>
          <a:r>
            <a:rPr lang="en-US" sz="2000" b="0" kern="1200" cap="none" spc="0">
              <a:ln w="0"/>
              <a:solidFill>
                <a:schemeClr val="bg1"/>
              </a:solidFill>
              <a:effectLst>
                <a:outerShdw blurRad="38100" dist="25400" dir="5400000" algn="ctr" rotWithShape="0">
                  <a:srgbClr val="6E747A">
                    <a:alpha val="43000"/>
                  </a:srgbClr>
                </a:outerShdw>
              </a:effectLst>
              <a:latin typeface="Arial"/>
              <a:ea typeface="DejaVu Sans"/>
              <a:cs typeface="DejaVu Sans"/>
            </a:rPr>
            <a:t>VII</a:t>
          </a:r>
        </a:p>
      </dgm:t>
    </dgm:pt>
    <dgm:pt modelId="{4B8BF964-754E-42DA-9534-9CCBF93926D2}" type="parTrans" cxnId="{A2372C18-E543-487B-B588-E86C672F3A7C}">
      <dgm:prSet/>
      <dgm:spPr/>
      <dgm:t>
        <a:bodyPr/>
        <a:lstStyle/>
        <a:p>
          <a:endParaRPr lang="en-US"/>
        </a:p>
      </dgm:t>
    </dgm:pt>
    <dgm:pt modelId="{E43EE788-A23E-491D-AD13-DDB4B18D146F}" type="sibTrans" cxnId="{A2372C18-E543-487B-B588-E86C672F3A7C}">
      <dgm:prSet/>
      <dgm:spPr/>
      <dgm:t>
        <a:bodyPr/>
        <a:lstStyle/>
        <a:p>
          <a:endParaRPr lang="en-US"/>
        </a:p>
      </dgm:t>
    </dgm:pt>
    <dgm:pt modelId="{0DB90535-7120-4FDA-8C74-46575AEF65C0}">
      <dgm:prSet phldrT="[Text]" custT="1"/>
      <dgm:spPr/>
      <dgm:t>
        <a:bodyPr/>
        <a:lstStyle/>
        <a:p>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CONCLUSION</a:t>
          </a:r>
        </a:p>
      </dgm:t>
    </dgm:pt>
    <dgm:pt modelId="{E0BC73D9-CAE0-4806-A0B5-45586D34FA2E}" type="parTrans" cxnId="{6F8C1CB8-202D-4B34-AF31-542D85A1F917}">
      <dgm:prSet/>
      <dgm:spPr/>
      <dgm:t>
        <a:bodyPr/>
        <a:lstStyle/>
        <a:p>
          <a:endParaRPr lang="en-US"/>
        </a:p>
      </dgm:t>
    </dgm:pt>
    <dgm:pt modelId="{4D74F74F-5589-4C3A-A5B6-F841240D558E}" type="sibTrans" cxnId="{6F8C1CB8-202D-4B34-AF31-542D85A1F917}">
      <dgm:prSet/>
      <dgm:spPr/>
      <dgm:t>
        <a:bodyPr/>
        <a:lstStyle/>
        <a:p>
          <a:endParaRPr lang="en-US"/>
        </a:p>
      </dgm:t>
    </dgm:pt>
    <dgm:pt modelId="{D272BEBE-1705-4657-AC62-D11E1EEC7885}">
      <dgm:prSet phldrT="[Text]" custT="1"/>
      <dgm:spPr/>
      <dgm:t>
        <a:bodyPr/>
        <a:lstStyle/>
        <a:p>
          <a:r>
            <a:rPr lang="en-US" sz="2000" b="0" kern="1200" cap="none" spc="0">
              <a:ln w="0"/>
              <a:solidFill>
                <a:schemeClr val="bg1"/>
              </a:solidFill>
              <a:effectLst>
                <a:outerShdw blurRad="38100" dist="25400" dir="5400000" algn="ctr" rotWithShape="0">
                  <a:srgbClr val="6E747A">
                    <a:alpha val="43000"/>
                  </a:srgbClr>
                </a:outerShdw>
              </a:effectLst>
              <a:latin typeface="Arial"/>
              <a:ea typeface="DejaVu Sans"/>
              <a:cs typeface="DejaVu Sans"/>
            </a:rPr>
            <a:t>VIII</a:t>
          </a:r>
        </a:p>
      </dgm:t>
    </dgm:pt>
    <dgm:pt modelId="{0A205708-0FD5-420F-9163-4DEBCBEB2000}" type="parTrans" cxnId="{F21811F4-B340-4B0A-83E4-D66E519A50B7}">
      <dgm:prSet/>
      <dgm:spPr/>
      <dgm:t>
        <a:bodyPr/>
        <a:lstStyle/>
        <a:p>
          <a:endParaRPr lang="en-US"/>
        </a:p>
      </dgm:t>
    </dgm:pt>
    <dgm:pt modelId="{9B96AB1C-25CC-45A5-B3DF-524F39B88200}" type="sibTrans" cxnId="{F21811F4-B340-4B0A-83E4-D66E519A50B7}">
      <dgm:prSet/>
      <dgm:spPr/>
      <dgm:t>
        <a:bodyPr/>
        <a:lstStyle/>
        <a:p>
          <a:endParaRPr lang="en-US"/>
        </a:p>
      </dgm:t>
    </dgm:pt>
    <dgm:pt modelId="{88594947-5182-497F-A314-480EC2410330}">
      <dgm:prSet phldrT="[Text]" custT="1"/>
      <dgm:spPr/>
      <dgm:t>
        <a:bodyPr/>
        <a:lstStyle/>
        <a:p>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REFERENCES</a:t>
          </a:r>
        </a:p>
      </dgm:t>
    </dgm:pt>
    <dgm:pt modelId="{4B810073-85DB-4476-81FA-4E16879DAC5E}" type="parTrans" cxnId="{599E29C0-C651-4AD2-84DE-EF0D2CD719E3}">
      <dgm:prSet/>
      <dgm:spPr/>
      <dgm:t>
        <a:bodyPr/>
        <a:lstStyle/>
        <a:p>
          <a:endParaRPr lang="en-US"/>
        </a:p>
      </dgm:t>
    </dgm:pt>
    <dgm:pt modelId="{5170DA87-C772-4D7C-8B2C-C3F9765244F5}" type="sibTrans" cxnId="{599E29C0-C651-4AD2-84DE-EF0D2CD719E3}">
      <dgm:prSet/>
      <dgm:spPr/>
      <dgm:t>
        <a:bodyPr/>
        <a:lstStyle/>
        <a:p>
          <a:endParaRPr lang="en-US"/>
        </a:p>
      </dgm:t>
    </dgm:pt>
    <dgm:pt modelId="{4C7CD54B-3DB2-465D-BD78-A3CEC0CEF015}" type="pres">
      <dgm:prSet presAssocID="{B8BFC773-22F5-47F2-B70C-420270CCE97E}" presName="linearFlow" presStyleCnt="0">
        <dgm:presLayoutVars>
          <dgm:dir/>
          <dgm:animLvl val="lvl"/>
          <dgm:resizeHandles val="exact"/>
        </dgm:presLayoutVars>
      </dgm:prSet>
      <dgm:spPr/>
    </dgm:pt>
    <dgm:pt modelId="{D7249FEF-9447-426A-B010-238D5DDE3112}" type="pres">
      <dgm:prSet presAssocID="{7CCF631B-15D8-4A3F-802E-11D9D6705BF6}" presName="composite" presStyleCnt="0"/>
      <dgm:spPr/>
    </dgm:pt>
    <dgm:pt modelId="{ACBF9CAA-BB05-44DF-9732-6521250D6DC7}" type="pres">
      <dgm:prSet presAssocID="{7CCF631B-15D8-4A3F-802E-11D9D6705BF6}" presName="parentText" presStyleLbl="alignNode1" presStyleIdx="0" presStyleCnt="8">
        <dgm:presLayoutVars>
          <dgm:chMax val="1"/>
          <dgm:bulletEnabled val="1"/>
        </dgm:presLayoutVars>
      </dgm:prSet>
      <dgm:spPr/>
    </dgm:pt>
    <dgm:pt modelId="{B566FD6D-563A-4AC4-A96C-4A0EC7142B68}" type="pres">
      <dgm:prSet presAssocID="{7CCF631B-15D8-4A3F-802E-11D9D6705BF6}" presName="descendantText" presStyleLbl="alignAcc1" presStyleIdx="0" presStyleCnt="8" custLinFactNeighborX="-344">
        <dgm:presLayoutVars>
          <dgm:bulletEnabled val="1"/>
        </dgm:presLayoutVars>
      </dgm:prSet>
      <dgm:spPr/>
    </dgm:pt>
    <dgm:pt modelId="{F4EF4F28-F826-4E42-86B4-D36E16054BCC}" type="pres">
      <dgm:prSet presAssocID="{2BA79C13-27CE-4C44-BE4E-71862A03B509}" presName="sp" presStyleCnt="0"/>
      <dgm:spPr/>
    </dgm:pt>
    <dgm:pt modelId="{69EA2992-E927-4193-B4DF-09209F6015B9}" type="pres">
      <dgm:prSet presAssocID="{D2066022-933E-4CDB-A289-C48EDD6DBCAE}" presName="composite" presStyleCnt="0"/>
      <dgm:spPr/>
    </dgm:pt>
    <dgm:pt modelId="{276EACBB-62C4-4424-AC3D-4C031565B66E}" type="pres">
      <dgm:prSet presAssocID="{D2066022-933E-4CDB-A289-C48EDD6DBCAE}" presName="parentText" presStyleLbl="alignNode1" presStyleIdx="1" presStyleCnt="8">
        <dgm:presLayoutVars>
          <dgm:chMax val="1"/>
          <dgm:bulletEnabled val="1"/>
        </dgm:presLayoutVars>
      </dgm:prSet>
      <dgm:spPr/>
    </dgm:pt>
    <dgm:pt modelId="{F94033D1-CA6B-40B7-A25D-030A5524E92F}" type="pres">
      <dgm:prSet presAssocID="{D2066022-933E-4CDB-A289-C48EDD6DBCAE}" presName="descendantText" presStyleLbl="alignAcc1" presStyleIdx="1" presStyleCnt="8" custLinFactNeighborX="313" custLinFactNeighborY="-9815">
        <dgm:presLayoutVars>
          <dgm:bulletEnabled val="1"/>
        </dgm:presLayoutVars>
      </dgm:prSet>
      <dgm:spPr/>
    </dgm:pt>
    <dgm:pt modelId="{0F47010C-0FDB-418C-817E-795598DFA58D}" type="pres">
      <dgm:prSet presAssocID="{545E8666-5730-49D5-BDBB-F4E4F7809517}" presName="sp" presStyleCnt="0"/>
      <dgm:spPr/>
    </dgm:pt>
    <dgm:pt modelId="{FFA704E8-8140-4B06-83AB-135F5130FD8F}" type="pres">
      <dgm:prSet presAssocID="{362C12D8-876B-4229-9B77-325682EC3AC8}" presName="composite" presStyleCnt="0"/>
      <dgm:spPr/>
    </dgm:pt>
    <dgm:pt modelId="{AAD904D8-E4BE-42EB-AA6D-5AA5E2FF8B19}" type="pres">
      <dgm:prSet presAssocID="{362C12D8-876B-4229-9B77-325682EC3AC8}" presName="parentText" presStyleLbl="alignNode1" presStyleIdx="2" presStyleCnt="8" custLinFactX="-100000" custLinFactNeighborX="-121604" custLinFactNeighborY="-776">
        <dgm:presLayoutVars>
          <dgm:chMax val="1"/>
          <dgm:bulletEnabled val="1"/>
        </dgm:presLayoutVars>
      </dgm:prSet>
      <dgm:spPr/>
    </dgm:pt>
    <dgm:pt modelId="{73D862DD-E2D5-459B-90F9-79ECED61BDC5}" type="pres">
      <dgm:prSet presAssocID="{362C12D8-876B-4229-9B77-325682EC3AC8}" presName="descendantText" presStyleLbl="alignAcc1" presStyleIdx="2" presStyleCnt="8">
        <dgm:presLayoutVars>
          <dgm:bulletEnabled val="1"/>
        </dgm:presLayoutVars>
      </dgm:prSet>
      <dgm:spPr/>
    </dgm:pt>
    <dgm:pt modelId="{FEEA9410-4213-4495-A922-14F40FCF36EF}" type="pres">
      <dgm:prSet presAssocID="{89884CB2-1A24-4C9D-8846-8D14B5523EEB}" presName="sp" presStyleCnt="0"/>
      <dgm:spPr/>
    </dgm:pt>
    <dgm:pt modelId="{3FF280A9-6DB6-426A-B335-EC936165A81E}" type="pres">
      <dgm:prSet presAssocID="{250A225C-CE03-4AA3-A3F6-74B597E19AAE}" presName="composite" presStyleCnt="0"/>
      <dgm:spPr/>
    </dgm:pt>
    <dgm:pt modelId="{8272C0E9-DDD7-4D46-8A73-A8D77EC555AB}" type="pres">
      <dgm:prSet presAssocID="{250A225C-CE03-4AA3-A3F6-74B597E19AAE}" presName="parentText" presStyleLbl="alignNode1" presStyleIdx="3" presStyleCnt="8">
        <dgm:presLayoutVars>
          <dgm:chMax val="1"/>
          <dgm:bulletEnabled val="1"/>
        </dgm:presLayoutVars>
      </dgm:prSet>
      <dgm:spPr/>
    </dgm:pt>
    <dgm:pt modelId="{F143158F-535E-497D-A25E-993B65C416A1}" type="pres">
      <dgm:prSet presAssocID="{250A225C-CE03-4AA3-A3F6-74B597E19AAE}" presName="descendantText" presStyleLbl="alignAcc1" presStyleIdx="3" presStyleCnt="8">
        <dgm:presLayoutVars>
          <dgm:bulletEnabled val="1"/>
        </dgm:presLayoutVars>
      </dgm:prSet>
      <dgm:spPr/>
    </dgm:pt>
    <dgm:pt modelId="{AA09BEE8-5EA7-40A7-9257-24791B7E5349}" type="pres">
      <dgm:prSet presAssocID="{C8C6AA2B-4939-48FC-B67C-2FD2588D1498}" presName="sp" presStyleCnt="0"/>
      <dgm:spPr/>
    </dgm:pt>
    <dgm:pt modelId="{93033506-DAA6-466C-B4ED-E92B23D3CEA8}" type="pres">
      <dgm:prSet presAssocID="{AFFDB168-13DE-4FDE-AA63-569920DC95F1}" presName="composite" presStyleCnt="0"/>
      <dgm:spPr/>
    </dgm:pt>
    <dgm:pt modelId="{ABABE6DE-A852-4B18-AEC9-652E4990DDAE}" type="pres">
      <dgm:prSet presAssocID="{AFFDB168-13DE-4FDE-AA63-569920DC95F1}" presName="parentText" presStyleLbl="alignNode1" presStyleIdx="4" presStyleCnt="8">
        <dgm:presLayoutVars>
          <dgm:chMax val="1"/>
          <dgm:bulletEnabled val="1"/>
        </dgm:presLayoutVars>
      </dgm:prSet>
      <dgm:spPr/>
    </dgm:pt>
    <dgm:pt modelId="{46006F0C-E00A-4BE4-8084-E9F3A07C6F11}" type="pres">
      <dgm:prSet presAssocID="{AFFDB168-13DE-4FDE-AA63-569920DC95F1}" presName="descendantText" presStyleLbl="alignAcc1" presStyleIdx="4" presStyleCnt="8">
        <dgm:presLayoutVars>
          <dgm:bulletEnabled val="1"/>
        </dgm:presLayoutVars>
      </dgm:prSet>
      <dgm:spPr/>
    </dgm:pt>
    <dgm:pt modelId="{EE315D08-0C6F-4153-BBCD-784E5E367533}" type="pres">
      <dgm:prSet presAssocID="{E9518830-C765-4130-82BA-760845F7E9CF}" presName="sp" presStyleCnt="0"/>
      <dgm:spPr/>
    </dgm:pt>
    <dgm:pt modelId="{118FEAA2-26E1-46C7-835D-C79E6464A607}" type="pres">
      <dgm:prSet presAssocID="{5705D2B0-043D-444E-A9C5-C2CC7BA7198B}" presName="composite" presStyleCnt="0"/>
      <dgm:spPr/>
    </dgm:pt>
    <dgm:pt modelId="{0E001596-5D16-4A41-B8B3-14259DB3679E}" type="pres">
      <dgm:prSet presAssocID="{5705D2B0-043D-444E-A9C5-C2CC7BA7198B}" presName="parentText" presStyleLbl="alignNode1" presStyleIdx="5" presStyleCnt="8">
        <dgm:presLayoutVars>
          <dgm:chMax val="1"/>
          <dgm:bulletEnabled val="1"/>
        </dgm:presLayoutVars>
      </dgm:prSet>
      <dgm:spPr/>
    </dgm:pt>
    <dgm:pt modelId="{CCC168EF-E331-445B-8C3C-DA86584BBDE8}" type="pres">
      <dgm:prSet presAssocID="{5705D2B0-043D-444E-A9C5-C2CC7BA7198B}" presName="descendantText" presStyleLbl="alignAcc1" presStyleIdx="5" presStyleCnt="8">
        <dgm:presLayoutVars>
          <dgm:bulletEnabled val="1"/>
        </dgm:presLayoutVars>
      </dgm:prSet>
      <dgm:spPr/>
    </dgm:pt>
    <dgm:pt modelId="{57BD8F2D-64AC-4774-9670-A2F0E2BC1389}" type="pres">
      <dgm:prSet presAssocID="{F432BE1E-7649-493C-93B6-DF1B9460E5C7}" presName="sp" presStyleCnt="0"/>
      <dgm:spPr/>
    </dgm:pt>
    <dgm:pt modelId="{D752EFD8-96DA-44FC-94EA-E1E4FBFA2E10}" type="pres">
      <dgm:prSet presAssocID="{51CA27C5-6EB9-4FAA-A067-FA17B731C70A}" presName="composite" presStyleCnt="0"/>
      <dgm:spPr/>
    </dgm:pt>
    <dgm:pt modelId="{06D23C3C-6C57-40A3-9F6E-2EE5FCC62D37}" type="pres">
      <dgm:prSet presAssocID="{51CA27C5-6EB9-4FAA-A067-FA17B731C70A}" presName="parentText" presStyleLbl="alignNode1" presStyleIdx="6" presStyleCnt="8">
        <dgm:presLayoutVars>
          <dgm:chMax val="1"/>
          <dgm:bulletEnabled val="1"/>
        </dgm:presLayoutVars>
      </dgm:prSet>
      <dgm:spPr/>
    </dgm:pt>
    <dgm:pt modelId="{46B8E6B1-90D2-49D7-8A08-960891FDE0DE}" type="pres">
      <dgm:prSet presAssocID="{51CA27C5-6EB9-4FAA-A067-FA17B731C70A}" presName="descendantText" presStyleLbl="alignAcc1" presStyleIdx="6" presStyleCnt="8">
        <dgm:presLayoutVars>
          <dgm:bulletEnabled val="1"/>
        </dgm:presLayoutVars>
      </dgm:prSet>
      <dgm:spPr/>
    </dgm:pt>
    <dgm:pt modelId="{5B2EB7A6-0C10-4DAF-98D3-FCF46E5DEE02}" type="pres">
      <dgm:prSet presAssocID="{E43EE788-A23E-491D-AD13-DDB4B18D146F}" presName="sp" presStyleCnt="0"/>
      <dgm:spPr/>
    </dgm:pt>
    <dgm:pt modelId="{F592EA4B-296A-4E43-ACB5-E0D2AA2A75C6}" type="pres">
      <dgm:prSet presAssocID="{D272BEBE-1705-4657-AC62-D11E1EEC7885}" presName="composite" presStyleCnt="0"/>
      <dgm:spPr/>
    </dgm:pt>
    <dgm:pt modelId="{1C0C20CD-69C6-4DC1-B4BB-63F79220C79A}" type="pres">
      <dgm:prSet presAssocID="{D272BEBE-1705-4657-AC62-D11E1EEC7885}" presName="parentText" presStyleLbl="alignNode1" presStyleIdx="7" presStyleCnt="8">
        <dgm:presLayoutVars>
          <dgm:chMax val="1"/>
          <dgm:bulletEnabled val="1"/>
        </dgm:presLayoutVars>
      </dgm:prSet>
      <dgm:spPr/>
    </dgm:pt>
    <dgm:pt modelId="{0689C73F-CCED-46D0-947A-47C8AE5FB2F1}" type="pres">
      <dgm:prSet presAssocID="{D272BEBE-1705-4657-AC62-D11E1EEC7885}" presName="descendantText" presStyleLbl="alignAcc1" presStyleIdx="7" presStyleCnt="8">
        <dgm:presLayoutVars>
          <dgm:bulletEnabled val="1"/>
        </dgm:presLayoutVars>
      </dgm:prSet>
      <dgm:spPr/>
    </dgm:pt>
  </dgm:ptLst>
  <dgm:cxnLst>
    <dgm:cxn modelId="{DDA11E0B-D2AF-4D47-AA39-13A3BE64F6AD}" type="presOf" srcId="{71501F0D-F119-4697-B782-E3BF68FF0F72}" destId="{73D862DD-E2D5-459B-90F9-79ECED61BDC5}" srcOrd="0" destOrd="0" presId="urn:microsoft.com/office/officeart/2005/8/layout/chevron2"/>
    <dgm:cxn modelId="{AB10E215-91EE-4678-8116-F851689617CB}" srcId="{D2066022-933E-4CDB-A289-C48EDD6DBCAE}" destId="{E479B429-8EDB-461D-BC9B-27BAED407F7A}" srcOrd="0" destOrd="0" parTransId="{336C6F81-BF02-4B66-AC5B-6BCE201F2787}" sibTransId="{FC58C781-D9CB-4F61-AE98-467609035983}"/>
    <dgm:cxn modelId="{C156E717-372C-4FCB-873B-E477AC3383F2}" srcId="{7CCF631B-15D8-4A3F-802E-11D9D6705BF6}" destId="{4EC8B4D5-D4F5-48AA-8F99-D513C6C8A841}" srcOrd="0" destOrd="0" parTransId="{BE6461E1-A5DF-49A7-9322-C6A2F39BDCF0}" sibTransId="{907CDC44-BE96-4120-B0BA-A3C9BD82EEC0}"/>
    <dgm:cxn modelId="{A2372C18-E543-487B-B588-E86C672F3A7C}" srcId="{B8BFC773-22F5-47F2-B70C-420270CCE97E}" destId="{51CA27C5-6EB9-4FAA-A067-FA17B731C70A}" srcOrd="6" destOrd="0" parTransId="{4B8BF964-754E-42DA-9534-9CCBF93926D2}" sibTransId="{E43EE788-A23E-491D-AD13-DDB4B18D146F}"/>
    <dgm:cxn modelId="{8309541B-AB0E-4618-8C7B-D4185315DA62}" type="presOf" srcId="{250A225C-CE03-4AA3-A3F6-74B597E19AAE}" destId="{8272C0E9-DDD7-4D46-8A73-A8D77EC555AB}" srcOrd="0" destOrd="0" presId="urn:microsoft.com/office/officeart/2005/8/layout/chevron2"/>
    <dgm:cxn modelId="{D051AB1E-C146-43D0-A52E-529D3FBBAC65}" type="presOf" srcId="{4EC8B4D5-D4F5-48AA-8F99-D513C6C8A841}" destId="{B566FD6D-563A-4AC4-A96C-4A0EC7142B68}" srcOrd="0" destOrd="0" presId="urn:microsoft.com/office/officeart/2005/8/layout/chevron2"/>
    <dgm:cxn modelId="{EF3F4020-B640-4824-B198-2F28ADFF439C}" srcId="{B8BFC773-22F5-47F2-B70C-420270CCE97E}" destId="{7CCF631B-15D8-4A3F-802E-11D9D6705BF6}" srcOrd="0" destOrd="0" parTransId="{9B589FCF-1C81-4113-8A00-54B8098384D6}" sibTransId="{2BA79C13-27CE-4C44-BE4E-71862A03B509}"/>
    <dgm:cxn modelId="{4C5BD520-88CD-4381-8D6C-811693FE8CF2}" type="presOf" srcId="{D272BEBE-1705-4657-AC62-D11E1EEC7885}" destId="{1C0C20CD-69C6-4DC1-B4BB-63F79220C79A}" srcOrd="0" destOrd="0" presId="urn:microsoft.com/office/officeart/2005/8/layout/chevron2"/>
    <dgm:cxn modelId="{F44E2E37-D6CE-49BE-A4B2-8CFF3D0B5952}" srcId="{250A225C-CE03-4AA3-A3F6-74B597E19AAE}" destId="{367DFB2F-C47A-4752-87C3-C357C4DA8E1E}" srcOrd="0" destOrd="0" parTransId="{3E9295F5-2AE3-4F2E-8C12-456BCCCCDD99}" sibTransId="{53BBF70F-9302-41FF-86A0-15F4916EA4D3}"/>
    <dgm:cxn modelId="{980B8139-E42E-4F42-8C59-18602278DF4B}" type="presOf" srcId="{362C12D8-876B-4229-9B77-325682EC3AC8}" destId="{AAD904D8-E4BE-42EB-AA6D-5AA5E2FF8B19}" srcOrd="0" destOrd="0" presId="urn:microsoft.com/office/officeart/2005/8/layout/chevron2"/>
    <dgm:cxn modelId="{E5CBF75E-19DB-491C-A0DC-AFEF59982EC6}" srcId="{B8BFC773-22F5-47F2-B70C-420270CCE97E}" destId="{5705D2B0-043D-444E-A9C5-C2CC7BA7198B}" srcOrd="5" destOrd="0" parTransId="{58BB5B62-6D2A-4AB6-BA92-5A6F5AC0090C}" sibTransId="{F432BE1E-7649-493C-93B6-DF1B9460E5C7}"/>
    <dgm:cxn modelId="{FD29B062-A5FA-4C0A-A0FE-BB6D2C85A08B}" type="presOf" srcId="{7CCF631B-15D8-4A3F-802E-11D9D6705BF6}" destId="{ACBF9CAA-BB05-44DF-9732-6521250D6DC7}" srcOrd="0" destOrd="0" presId="urn:microsoft.com/office/officeart/2005/8/layout/chevron2"/>
    <dgm:cxn modelId="{933D6866-C003-4F87-8FE6-7628EB7ED04A}" type="presOf" srcId="{5705D2B0-043D-444E-A9C5-C2CC7BA7198B}" destId="{0E001596-5D16-4A41-B8B3-14259DB3679E}" srcOrd="0" destOrd="0" presId="urn:microsoft.com/office/officeart/2005/8/layout/chevron2"/>
    <dgm:cxn modelId="{79D8E06C-C16F-4A02-B7BE-91DE4ACDEF6F}" type="presOf" srcId="{AFFDB168-13DE-4FDE-AA63-569920DC95F1}" destId="{ABABE6DE-A852-4B18-AEC9-652E4990DDAE}" srcOrd="0" destOrd="0" presId="urn:microsoft.com/office/officeart/2005/8/layout/chevron2"/>
    <dgm:cxn modelId="{A69AB56F-858C-4DCF-B762-5317E39999F9}" type="presOf" srcId="{E479B429-8EDB-461D-BC9B-27BAED407F7A}" destId="{F94033D1-CA6B-40B7-A25D-030A5524E92F}" srcOrd="0" destOrd="0" presId="urn:microsoft.com/office/officeart/2005/8/layout/chevron2"/>
    <dgm:cxn modelId="{D876D64F-A17F-44EE-98A8-A966A70EC3E9}" srcId="{AFFDB168-13DE-4FDE-AA63-569920DC95F1}" destId="{63E45C45-BB45-418A-A6C8-C9635FFF657D}" srcOrd="0" destOrd="0" parTransId="{E865E563-74EB-4630-895C-352B53825131}" sibTransId="{A9068E16-0A5F-403D-B721-6A7102C85DCC}"/>
    <dgm:cxn modelId="{5ACB117E-06E4-4569-BCE8-FFFB4ACA6921}" type="presOf" srcId="{51CA27C5-6EB9-4FAA-A067-FA17B731C70A}" destId="{06D23C3C-6C57-40A3-9F6E-2EE5FCC62D37}" srcOrd="0" destOrd="0" presId="urn:microsoft.com/office/officeart/2005/8/layout/chevron2"/>
    <dgm:cxn modelId="{3A2CFF91-7EE2-4338-9CA2-00342468E14D}" srcId="{5705D2B0-043D-444E-A9C5-C2CC7BA7198B}" destId="{89C993A2-6C5E-4E38-9295-E066C63B2878}" srcOrd="0" destOrd="0" parTransId="{1E9FF9FE-43BD-473B-9C54-4406FB9FDDC6}" sibTransId="{0B330AF1-DAF7-4E4B-BF55-CAA35FE1E65F}"/>
    <dgm:cxn modelId="{356D3F93-5C90-4004-8BA2-D6B7E3AD2538}" type="presOf" srcId="{0DB90535-7120-4FDA-8C74-46575AEF65C0}" destId="{46B8E6B1-90D2-49D7-8A08-960891FDE0DE}" srcOrd="0" destOrd="0" presId="urn:microsoft.com/office/officeart/2005/8/layout/chevron2"/>
    <dgm:cxn modelId="{FB8C4693-7A26-442C-B4C9-5A7BB2A07DCD}" type="presOf" srcId="{B8BFC773-22F5-47F2-B70C-420270CCE97E}" destId="{4C7CD54B-3DB2-465D-BD78-A3CEC0CEF015}" srcOrd="0" destOrd="0" presId="urn:microsoft.com/office/officeart/2005/8/layout/chevron2"/>
    <dgm:cxn modelId="{9164CA9D-D054-4AE4-8059-3DF7B67B76FA}" srcId="{B8BFC773-22F5-47F2-B70C-420270CCE97E}" destId="{250A225C-CE03-4AA3-A3F6-74B597E19AAE}" srcOrd="3" destOrd="0" parTransId="{6CA15491-97B3-40BD-B9DB-1A1DECADFCA6}" sibTransId="{C8C6AA2B-4939-48FC-B67C-2FD2588D1498}"/>
    <dgm:cxn modelId="{9075F0A6-9FBF-401B-98E6-FCE467898E4C}" srcId="{B8BFC773-22F5-47F2-B70C-420270CCE97E}" destId="{AFFDB168-13DE-4FDE-AA63-569920DC95F1}" srcOrd="4" destOrd="0" parTransId="{73D14E0E-7D61-4399-A351-602B3218712A}" sibTransId="{E9518830-C765-4130-82BA-760845F7E9CF}"/>
    <dgm:cxn modelId="{E29B7BAB-6280-4F8E-8B30-01A1E0DEED64}" type="presOf" srcId="{89C993A2-6C5E-4E38-9295-E066C63B2878}" destId="{CCC168EF-E331-445B-8C3C-DA86584BBDE8}" srcOrd="0" destOrd="0" presId="urn:microsoft.com/office/officeart/2005/8/layout/chevron2"/>
    <dgm:cxn modelId="{91FEC4AC-22DD-43ED-AFED-4F7166919E9C}" type="presOf" srcId="{63E45C45-BB45-418A-A6C8-C9635FFF657D}" destId="{46006F0C-E00A-4BE4-8084-E9F3A07C6F11}" srcOrd="0" destOrd="0" presId="urn:microsoft.com/office/officeart/2005/8/layout/chevron2"/>
    <dgm:cxn modelId="{6F8C1CB8-202D-4B34-AF31-542D85A1F917}" srcId="{51CA27C5-6EB9-4FAA-A067-FA17B731C70A}" destId="{0DB90535-7120-4FDA-8C74-46575AEF65C0}" srcOrd="0" destOrd="0" parTransId="{E0BC73D9-CAE0-4806-A0B5-45586D34FA2E}" sibTransId="{4D74F74F-5589-4C3A-A5B6-F841240D558E}"/>
    <dgm:cxn modelId="{A671EDB8-7250-4AC1-9363-346632E981E7}" type="presOf" srcId="{88594947-5182-497F-A314-480EC2410330}" destId="{0689C73F-CCED-46D0-947A-47C8AE5FB2F1}" srcOrd="0" destOrd="0" presId="urn:microsoft.com/office/officeart/2005/8/layout/chevron2"/>
    <dgm:cxn modelId="{8C16B4BD-9804-4F4A-9363-2B540CE9DC06}" type="presOf" srcId="{367DFB2F-C47A-4752-87C3-C357C4DA8E1E}" destId="{F143158F-535E-497D-A25E-993B65C416A1}" srcOrd="0" destOrd="0" presId="urn:microsoft.com/office/officeart/2005/8/layout/chevron2"/>
    <dgm:cxn modelId="{599E29C0-C651-4AD2-84DE-EF0D2CD719E3}" srcId="{D272BEBE-1705-4657-AC62-D11E1EEC7885}" destId="{88594947-5182-497F-A314-480EC2410330}" srcOrd="0" destOrd="0" parTransId="{4B810073-85DB-4476-81FA-4E16879DAC5E}" sibTransId="{5170DA87-C772-4D7C-8B2C-C3F9765244F5}"/>
    <dgm:cxn modelId="{6C99C7DE-D1AB-4CA8-BEE4-99B91E23240A}" srcId="{B8BFC773-22F5-47F2-B70C-420270CCE97E}" destId="{D2066022-933E-4CDB-A289-C48EDD6DBCAE}" srcOrd="1" destOrd="0" parTransId="{A66F4D32-ACF7-4DDF-B6B6-3B07EFA3353F}" sibTransId="{545E8666-5730-49D5-BDBB-F4E4F7809517}"/>
    <dgm:cxn modelId="{F21811F4-B340-4B0A-83E4-D66E519A50B7}" srcId="{B8BFC773-22F5-47F2-B70C-420270CCE97E}" destId="{D272BEBE-1705-4657-AC62-D11E1EEC7885}" srcOrd="7" destOrd="0" parTransId="{0A205708-0FD5-420F-9163-4DEBCBEB2000}" sibTransId="{9B96AB1C-25CC-45A5-B3DF-524F39B88200}"/>
    <dgm:cxn modelId="{459219FB-4662-45E9-91CC-F8C6E6D5B0A7}" srcId="{B8BFC773-22F5-47F2-B70C-420270CCE97E}" destId="{362C12D8-876B-4229-9B77-325682EC3AC8}" srcOrd="2" destOrd="0" parTransId="{0480675B-D6C8-4113-BA55-06841F836513}" sibTransId="{89884CB2-1A24-4C9D-8846-8D14B5523EEB}"/>
    <dgm:cxn modelId="{A49EC2FB-F291-49F4-AEFC-2CAC476E62C8}" type="presOf" srcId="{D2066022-933E-4CDB-A289-C48EDD6DBCAE}" destId="{276EACBB-62C4-4424-AC3D-4C031565B66E}" srcOrd="0" destOrd="0" presId="urn:microsoft.com/office/officeart/2005/8/layout/chevron2"/>
    <dgm:cxn modelId="{B9A94BFC-2BCD-4489-AEED-81CAC2803E4D}" srcId="{362C12D8-876B-4229-9B77-325682EC3AC8}" destId="{71501F0D-F119-4697-B782-E3BF68FF0F72}" srcOrd="0" destOrd="0" parTransId="{D503882C-8BA8-4C10-B664-CCF06D410A1B}" sibTransId="{B1C64673-277A-4587-B0B4-668DF04A0B7C}"/>
    <dgm:cxn modelId="{99E6A188-4E82-4C18-B205-E57FF00440FE}" type="presParOf" srcId="{4C7CD54B-3DB2-465D-BD78-A3CEC0CEF015}" destId="{D7249FEF-9447-426A-B010-238D5DDE3112}" srcOrd="0" destOrd="0" presId="urn:microsoft.com/office/officeart/2005/8/layout/chevron2"/>
    <dgm:cxn modelId="{A7F1737D-A674-4BBC-937E-0A7EB482CEFC}" type="presParOf" srcId="{D7249FEF-9447-426A-B010-238D5DDE3112}" destId="{ACBF9CAA-BB05-44DF-9732-6521250D6DC7}" srcOrd="0" destOrd="0" presId="urn:microsoft.com/office/officeart/2005/8/layout/chevron2"/>
    <dgm:cxn modelId="{E3473426-B032-47F1-9C70-FA377B203BBB}" type="presParOf" srcId="{D7249FEF-9447-426A-B010-238D5DDE3112}" destId="{B566FD6D-563A-4AC4-A96C-4A0EC7142B68}" srcOrd="1" destOrd="0" presId="urn:microsoft.com/office/officeart/2005/8/layout/chevron2"/>
    <dgm:cxn modelId="{3A55932D-21FC-4921-9EC3-AC5B57336117}" type="presParOf" srcId="{4C7CD54B-3DB2-465D-BD78-A3CEC0CEF015}" destId="{F4EF4F28-F826-4E42-86B4-D36E16054BCC}" srcOrd="1" destOrd="0" presId="urn:microsoft.com/office/officeart/2005/8/layout/chevron2"/>
    <dgm:cxn modelId="{553C6594-34BE-46EB-899D-2A070048F485}" type="presParOf" srcId="{4C7CD54B-3DB2-465D-BD78-A3CEC0CEF015}" destId="{69EA2992-E927-4193-B4DF-09209F6015B9}" srcOrd="2" destOrd="0" presId="urn:microsoft.com/office/officeart/2005/8/layout/chevron2"/>
    <dgm:cxn modelId="{2FF9A6E1-9979-4363-83D6-53E26C0E822F}" type="presParOf" srcId="{69EA2992-E927-4193-B4DF-09209F6015B9}" destId="{276EACBB-62C4-4424-AC3D-4C031565B66E}" srcOrd="0" destOrd="0" presId="urn:microsoft.com/office/officeart/2005/8/layout/chevron2"/>
    <dgm:cxn modelId="{9FFE6177-A8CB-45FC-9F85-6A03AEE6F216}" type="presParOf" srcId="{69EA2992-E927-4193-B4DF-09209F6015B9}" destId="{F94033D1-CA6B-40B7-A25D-030A5524E92F}" srcOrd="1" destOrd="0" presId="urn:microsoft.com/office/officeart/2005/8/layout/chevron2"/>
    <dgm:cxn modelId="{A41F1CE9-2240-49C6-B137-D4AD75C28C7F}" type="presParOf" srcId="{4C7CD54B-3DB2-465D-BD78-A3CEC0CEF015}" destId="{0F47010C-0FDB-418C-817E-795598DFA58D}" srcOrd="3" destOrd="0" presId="urn:microsoft.com/office/officeart/2005/8/layout/chevron2"/>
    <dgm:cxn modelId="{F853344B-3C96-43E3-A80D-68F6D024D9A1}" type="presParOf" srcId="{4C7CD54B-3DB2-465D-BD78-A3CEC0CEF015}" destId="{FFA704E8-8140-4B06-83AB-135F5130FD8F}" srcOrd="4" destOrd="0" presId="urn:microsoft.com/office/officeart/2005/8/layout/chevron2"/>
    <dgm:cxn modelId="{D9DC46C6-C146-42BD-A28F-58E7BFF218F5}" type="presParOf" srcId="{FFA704E8-8140-4B06-83AB-135F5130FD8F}" destId="{AAD904D8-E4BE-42EB-AA6D-5AA5E2FF8B19}" srcOrd="0" destOrd="0" presId="urn:microsoft.com/office/officeart/2005/8/layout/chevron2"/>
    <dgm:cxn modelId="{A74ECDD2-2DDF-4B41-9761-58242C55E18D}" type="presParOf" srcId="{FFA704E8-8140-4B06-83AB-135F5130FD8F}" destId="{73D862DD-E2D5-459B-90F9-79ECED61BDC5}" srcOrd="1" destOrd="0" presId="urn:microsoft.com/office/officeart/2005/8/layout/chevron2"/>
    <dgm:cxn modelId="{6D15A76B-1D9C-4398-9EB2-7657137EB758}" type="presParOf" srcId="{4C7CD54B-3DB2-465D-BD78-A3CEC0CEF015}" destId="{FEEA9410-4213-4495-A922-14F40FCF36EF}" srcOrd="5" destOrd="0" presId="urn:microsoft.com/office/officeart/2005/8/layout/chevron2"/>
    <dgm:cxn modelId="{7CD87714-370B-4BF3-90EF-B90836701098}" type="presParOf" srcId="{4C7CD54B-3DB2-465D-BD78-A3CEC0CEF015}" destId="{3FF280A9-6DB6-426A-B335-EC936165A81E}" srcOrd="6" destOrd="0" presId="urn:microsoft.com/office/officeart/2005/8/layout/chevron2"/>
    <dgm:cxn modelId="{68250452-E675-4954-92CD-84533331C406}" type="presParOf" srcId="{3FF280A9-6DB6-426A-B335-EC936165A81E}" destId="{8272C0E9-DDD7-4D46-8A73-A8D77EC555AB}" srcOrd="0" destOrd="0" presId="urn:microsoft.com/office/officeart/2005/8/layout/chevron2"/>
    <dgm:cxn modelId="{9C72D7D2-249A-47FF-BE82-3876F8F8D8D9}" type="presParOf" srcId="{3FF280A9-6DB6-426A-B335-EC936165A81E}" destId="{F143158F-535E-497D-A25E-993B65C416A1}" srcOrd="1" destOrd="0" presId="urn:microsoft.com/office/officeart/2005/8/layout/chevron2"/>
    <dgm:cxn modelId="{1ABA8996-3689-4D96-BF12-229EC3C30CF9}" type="presParOf" srcId="{4C7CD54B-3DB2-465D-BD78-A3CEC0CEF015}" destId="{AA09BEE8-5EA7-40A7-9257-24791B7E5349}" srcOrd="7" destOrd="0" presId="urn:microsoft.com/office/officeart/2005/8/layout/chevron2"/>
    <dgm:cxn modelId="{F05D4A49-D32E-4B66-ACB6-8432634065DA}" type="presParOf" srcId="{4C7CD54B-3DB2-465D-BD78-A3CEC0CEF015}" destId="{93033506-DAA6-466C-B4ED-E92B23D3CEA8}" srcOrd="8" destOrd="0" presId="urn:microsoft.com/office/officeart/2005/8/layout/chevron2"/>
    <dgm:cxn modelId="{6E35AA3C-B73E-494E-9F36-53C4F818449B}" type="presParOf" srcId="{93033506-DAA6-466C-B4ED-E92B23D3CEA8}" destId="{ABABE6DE-A852-4B18-AEC9-652E4990DDAE}" srcOrd="0" destOrd="0" presId="urn:microsoft.com/office/officeart/2005/8/layout/chevron2"/>
    <dgm:cxn modelId="{67802AAD-EE88-4570-A4B8-91ECF3AC3C1C}" type="presParOf" srcId="{93033506-DAA6-466C-B4ED-E92B23D3CEA8}" destId="{46006F0C-E00A-4BE4-8084-E9F3A07C6F11}" srcOrd="1" destOrd="0" presId="urn:microsoft.com/office/officeart/2005/8/layout/chevron2"/>
    <dgm:cxn modelId="{0EC4BB16-4245-4F27-952C-C54AB399C681}" type="presParOf" srcId="{4C7CD54B-3DB2-465D-BD78-A3CEC0CEF015}" destId="{EE315D08-0C6F-4153-BBCD-784E5E367533}" srcOrd="9" destOrd="0" presId="urn:microsoft.com/office/officeart/2005/8/layout/chevron2"/>
    <dgm:cxn modelId="{39251912-3526-4B56-AF1E-85122177BD99}" type="presParOf" srcId="{4C7CD54B-3DB2-465D-BD78-A3CEC0CEF015}" destId="{118FEAA2-26E1-46C7-835D-C79E6464A607}" srcOrd="10" destOrd="0" presId="urn:microsoft.com/office/officeart/2005/8/layout/chevron2"/>
    <dgm:cxn modelId="{99DD2FA6-5A6D-4CBF-BC4E-F35B40EE6361}" type="presParOf" srcId="{118FEAA2-26E1-46C7-835D-C79E6464A607}" destId="{0E001596-5D16-4A41-B8B3-14259DB3679E}" srcOrd="0" destOrd="0" presId="urn:microsoft.com/office/officeart/2005/8/layout/chevron2"/>
    <dgm:cxn modelId="{0F4B6AA3-8175-4B58-B70D-8E869FB9B012}" type="presParOf" srcId="{118FEAA2-26E1-46C7-835D-C79E6464A607}" destId="{CCC168EF-E331-445B-8C3C-DA86584BBDE8}" srcOrd="1" destOrd="0" presId="urn:microsoft.com/office/officeart/2005/8/layout/chevron2"/>
    <dgm:cxn modelId="{3239977E-4D3B-422F-9D72-D19E3E04476C}" type="presParOf" srcId="{4C7CD54B-3DB2-465D-BD78-A3CEC0CEF015}" destId="{57BD8F2D-64AC-4774-9670-A2F0E2BC1389}" srcOrd="11" destOrd="0" presId="urn:microsoft.com/office/officeart/2005/8/layout/chevron2"/>
    <dgm:cxn modelId="{0568DBF1-64B4-4FC7-9AFB-9B7BB19AF7BA}" type="presParOf" srcId="{4C7CD54B-3DB2-465D-BD78-A3CEC0CEF015}" destId="{D752EFD8-96DA-44FC-94EA-E1E4FBFA2E10}" srcOrd="12" destOrd="0" presId="urn:microsoft.com/office/officeart/2005/8/layout/chevron2"/>
    <dgm:cxn modelId="{859FD246-F09D-4F84-90EE-C0C1F292F446}" type="presParOf" srcId="{D752EFD8-96DA-44FC-94EA-E1E4FBFA2E10}" destId="{06D23C3C-6C57-40A3-9F6E-2EE5FCC62D37}" srcOrd="0" destOrd="0" presId="urn:microsoft.com/office/officeart/2005/8/layout/chevron2"/>
    <dgm:cxn modelId="{BB6104A7-7DFE-4AB5-B864-B6E5CB75D441}" type="presParOf" srcId="{D752EFD8-96DA-44FC-94EA-E1E4FBFA2E10}" destId="{46B8E6B1-90D2-49D7-8A08-960891FDE0DE}" srcOrd="1" destOrd="0" presId="urn:microsoft.com/office/officeart/2005/8/layout/chevron2"/>
    <dgm:cxn modelId="{F849400D-257E-4537-A2DC-0A1355BCB473}" type="presParOf" srcId="{4C7CD54B-3DB2-465D-BD78-A3CEC0CEF015}" destId="{5B2EB7A6-0C10-4DAF-98D3-FCF46E5DEE02}" srcOrd="13" destOrd="0" presId="urn:microsoft.com/office/officeart/2005/8/layout/chevron2"/>
    <dgm:cxn modelId="{92B72813-B891-4D36-BAFD-19E1471849BD}" type="presParOf" srcId="{4C7CD54B-3DB2-465D-BD78-A3CEC0CEF015}" destId="{F592EA4B-296A-4E43-ACB5-E0D2AA2A75C6}" srcOrd="14" destOrd="0" presId="urn:microsoft.com/office/officeart/2005/8/layout/chevron2"/>
    <dgm:cxn modelId="{3C1F3F12-9737-45EE-89DA-E13664DF086A}" type="presParOf" srcId="{F592EA4B-296A-4E43-ACB5-E0D2AA2A75C6}" destId="{1C0C20CD-69C6-4DC1-B4BB-63F79220C79A}" srcOrd="0" destOrd="0" presId="urn:microsoft.com/office/officeart/2005/8/layout/chevron2"/>
    <dgm:cxn modelId="{F98FEB10-E0B9-42FF-988D-6F43B63BE28E}" type="presParOf" srcId="{F592EA4B-296A-4E43-ACB5-E0D2AA2A75C6}" destId="{0689C73F-CCED-46D0-947A-47C8AE5FB2F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D64490-EEE7-C148-95D0-A6B2379DA36B}"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8A676BBF-3B8D-974A-963F-DA20F77D37CB}">
      <dgm:prSet phldrT="[Text]" custT="1"/>
      <dgm:spPr/>
      <dgm:t>
        <a:bodyPr/>
        <a:lstStyle/>
        <a:p>
          <a:pPr>
            <a:buFont typeface="+mj-lt"/>
            <a:buAutoNum type="arabicPeriod"/>
          </a:pPr>
          <a:r>
            <a:rPr lang="en-US" sz="2500" b="0">
              <a:solidFill>
                <a:schemeClr val="bg1"/>
              </a:solidFill>
              <a:latin typeface="Lato" panose="020F0502020204030203" pitchFamily="34" charset="0"/>
              <a:ea typeface="Lato" panose="020F0502020204030203" pitchFamily="34" charset="0"/>
              <a:cs typeface="Lato" panose="020F0502020204030203" pitchFamily="34" charset="0"/>
            </a:rPr>
            <a:t>Load the images</a:t>
          </a:r>
        </a:p>
      </dgm:t>
    </dgm:pt>
    <dgm:pt modelId="{EA607032-4ECA-C64A-ADA3-3FFDD557EB88}" type="parTrans" cxnId="{FFB3F2D2-B8A5-5E4E-B3C4-E803D2859158}">
      <dgm:prSet/>
      <dgm:spPr/>
      <dgm:t>
        <a:bodyPr/>
        <a:lstStyle/>
        <a:p>
          <a:endParaRPr lang="en-US"/>
        </a:p>
      </dgm:t>
    </dgm:pt>
    <dgm:pt modelId="{2B89F72F-CC4C-9242-9507-EA43F01A817E}" type="sibTrans" cxnId="{FFB3F2D2-B8A5-5E4E-B3C4-E803D2859158}">
      <dgm:prSet custT="1"/>
      <dgm:spPr/>
      <dgm:t>
        <a:bodyPr/>
        <a:lstStyle/>
        <a:p>
          <a:endParaRPr lang="en-US" sz="2500" b="0"/>
        </a:p>
      </dgm:t>
    </dgm:pt>
    <dgm:pt modelId="{DBDC9DE9-1256-9844-8915-B3FD1E3198A8}">
      <dgm:prSet phldrT="[Text]" custT="1"/>
      <dgm:spPr/>
      <dgm:t>
        <a:bodyPr/>
        <a:lstStyle/>
        <a:p>
          <a:pPr>
            <a:buFont typeface="+mj-lt"/>
            <a:buAutoNum type="arabicPeriod"/>
          </a:pPr>
          <a:r>
            <a:rPr lang="en-US" sz="2500" b="0" i="0" u="none" strike="noStrike">
              <a:solidFill>
                <a:schemeClr val="bg1"/>
              </a:solidFill>
              <a:effectLst/>
              <a:latin typeface="Lato" panose="020F0502020204030203" pitchFamily="34" charset="0"/>
              <a:ea typeface="Lato" panose="020F0502020204030203" pitchFamily="34" charset="0"/>
              <a:cs typeface="Lato" panose="020F0502020204030203" pitchFamily="34" charset="0"/>
            </a:rPr>
            <a:t>Resize to 256 x 256</a:t>
          </a:r>
          <a:endParaRPr lang="en-US" sz="2500" b="0">
            <a:solidFill>
              <a:schemeClr val="bg1"/>
            </a:solidFill>
            <a:latin typeface="Lato" panose="020F0502020204030203" pitchFamily="34" charset="0"/>
            <a:ea typeface="Lato" panose="020F0502020204030203" pitchFamily="34" charset="0"/>
            <a:cs typeface="Lato" panose="020F0502020204030203" pitchFamily="34" charset="0"/>
          </a:endParaRPr>
        </a:p>
      </dgm:t>
    </dgm:pt>
    <dgm:pt modelId="{644B0E72-F890-AB41-9508-2D094CD161B1}" type="parTrans" cxnId="{54029E21-4874-0F48-A50E-1B91395EDB95}">
      <dgm:prSet/>
      <dgm:spPr/>
      <dgm:t>
        <a:bodyPr/>
        <a:lstStyle/>
        <a:p>
          <a:endParaRPr lang="en-US"/>
        </a:p>
      </dgm:t>
    </dgm:pt>
    <dgm:pt modelId="{FAE29536-0502-CD4D-A2EF-344BBE587EA0}" type="sibTrans" cxnId="{54029E21-4874-0F48-A50E-1B91395EDB95}">
      <dgm:prSet custT="1"/>
      <dgm:spPr/>
      <dgm:t>
        <a:bodyPr/>
        <a:lstStyle/>
        <a:p>
          <a:endParaRPr lang="en-US" sz="2500" b="0"/>
        </a:p>
      </dgm:t>
    </dgm:pt>
    <dgm:pt modelId="{D66E9B5B-E692-8440-BBB5-A243AE070530}">
      <dgm:prSet phldrT="[Text]" custT="1"/>
      <dgm:spPr/>
      <dgm:t>
        <a:bodyPr/>
        <a:lstStyle/>
        <a:p>
          <a:pPr>
            <a:buFont typeface="+mj-lt"/>
            <a:buAutoNum type="arabicPeriod"/>
          </a:pPr>
          <a:r>
            <a:rPr lang="en-US" sz="2200" b="0" i="0" u="none" strike="noStrike">
              <a:solidFill>
                <a:schemeClr val="bg1"/>
              </a:solidFill>
              <a:effectLst/>
              <a:latin typeface="Lato" panose="020F0502020204030203" pitchFamily="34" charset="0"/>
              <a:ea typeface="Lato" panose="020F0502020204030203" pitchFamily="34" charset="0"/>
              <a:cs typeface="Lato" panose="020F0502020204030203" pitchFamily="34" charset="0"/>
            </a:rPr>
            <a:t>Split the dataset to train-test sets as 0.8-0.2 by pairs of original ultrasound images and ground truth images</a:t>
          </a:r>
          <a:endParaRPr lang="en-US" sz="2200" b="0">
            <a:solidFill>
              <a:schemeClr val="bg1"/>
            </a:solidFill>
            <a:latin typeface="Lato" panose="020F0502020204030203" pitchFamily="34" charset="0"/>
            <a:ea typeface="Lato" panose="020F0502020204030203" pitchFamily="34" charset="0"/>
            <a:cs typeface="Lato" panose="020F0502020204030203" pitchFamily="34" charset="0"/>
          </a:endParaRPr>
        </a:p>
      </dgm:t>
    </dgm:pt>
    <dgm:pt modelId="{60F39996-6194-2149-BEE7-A9A113FDA0D0}" type="parTrans" cxnId="{94B1A87A-FBE2-4743-A5AC-B639C4715261}">
      <dgm:prSet/>
      <dgm:spPr/>
      <dgm:t>
        <a:bodyPr/>
        <a:lstStyle/>
        <a:p>
          <a:endParaRPr lang="en-US"/>
        </a:p>
      </dgm:t>
    </dgm:pt>
    <dgm:pt modelId="{955B3E15-8AB8-BA44-A8BE-AFDA8C2DC082}" type="sibTrans" cxnId="{94B1A87A-FBE2-4743-A5AC-B639C4715261}">
      <dgm:prSet/>
      <dgm:spPr/>
      <dgm:t>
        <a:bodyPr/>
        <a:lstStyle/>
        <a:p>
          <a:endParaRPr lang="en-US"/>
        </a:p>
      </dgm:t>
    </dgm:pt>
    <dgm:pt modelId="{C1377241-4369-9640-9FB8-59D2B2E8D346}">
      <dgm:prSet phldrT="[Text]" custT="1"/>
      <dgm:spPr/>
      <dgm:t>
        <a:bodyPr/>
        <a:lstStyle/>
        <a:p>
          <a:pPr>
            <a:buFont typeface="+mj-lt"/>
            <a:buAutoNum type="arabicPeriod"/>
          </a:pPr>
          <a:r>
            <a:rPr lang="en-US" sz="2500" b="0">
              <a:solidFill>
                <a:schemeClr val="bg1"/>
              </a:solidFill>
              <a:latin typeface="Lato" panose="020F0502020204030203" pitchFamily="34" charset="0"/>
              <a:ea typeface="Lato" panose="020F0502020204030203" pitchFamily="34" charset="0"/>
              <a:cs typeface="Lato" panose="020F0502020204030203" pitchFamily="34" charset="0"/>
            </a:rPr>
            <a:t>Normalization to range [0, 1]</a:t>
          </a:r>
        </a:p>
      </dgm:t>
    </dgm:pt>
    <dgm:pt modelId="{88171E44-F972-0345-BB3A-088D19EE9A26}" type="sibTrans" cxnId="{36521F15-3F12-8F43-AAE2-B1D27853A4C0}">
      <dgm:prSet custT="1"/>
      <dgm:spPr/>
      <dgm:t>
        <a:bodyPr/>
        <a:lstStyle/>
        <a:p>
          <a:endParaRPr lang="en-US" sz="2500" b="0"/>
        </a:p>
      </dgm:t>
    </dgm:pt>
    <dgm:pt modelId="{CE5DCEB1-C051-E045-9B30-8F79939D673A}" type="parTrans" cxnId="{36521F15-3F12-8F43-AAE2-B1D27853A4C0}">
      <dgm:prSet/>
      <dgm:spPr/>
      <dgm:t>
        <a:bodyPr/>
        <a:lstStyle/>
        <a:p>
          <a:endParaRPr lang="en-US"/>
        </a:p>
      </dgm:t>
    </dgm:pt>
    <dgm:pt modelId="{0BF57134-B6E8-D047-AF25-C409FD0C93A6}" type="pres">
      <dgm:prSet presAssocID="{A8D64490-EEE7-C148-95D0-A6B2379DA36B}" presName="outerComposite" presStyleCnt="0">
        <dgm:presLayoutVars>
          <dgm:chMax val="5"/>
          <dgm:dir/>
          <dgm:resizeHandles val="exact"/>
        </dgm:presLayoutVars>
      </dgm:prSet>
      <dgm:spPr/>
    </dgm:pt>
    <dgm:pt modelId="{0FB4EF82-29A1-1440-980C-2E626E64927B}" type="pres">
      <dgm:prSet presAssocID="{A8D64490-EEE7-C148-95D0-A6B2379DA36B}" presName="dummyMaxCanvas" presStyleCnt="0">
        <dgm:presLayoutVars/>
      </dgm:prSet>
      <dgm:spPr/>
    </dgm:pt>
    <dgm:pt modelId="{9EDCF502-E5F8-4DC7-AB23-5476F32D91D2}" type="pres">
      <dgm:prSet presAssocID="{A8D64490-EEE7-C148-95D0-A6B2379DA36B}" presName="FourNodes_1" presStyleLbl="node1" presStyleIdx="0" presStyleCnt="4">
        <dgm:presLayoutVars>
          <dgm:bulletEnabled val="1"/>
        </dgm:presLayoutVars>
      </dgm:prSet>
      <dgm:spPr/>
    </dgm:pt>
    <dgm:pt modelId="{E3B3CF7D-7770-4120-B112-C5E585948C68}" type="pres">
      <dgm:prSet presAssocID="{A8D64490-EEE7-C148-95D0-A6B2379DA36B}" presName="FourNodes_2" presStyleLbl="node1" presStyleIdx="1" presStyleCnt="4">
        <dgm:presLayoutVars>
          <dgm:bulletEnabled val="1"/>
        </dgm:presLayoutVars>
      </dgm:prSet>
      <dgm:spPr/>
    </dgm:pt>
    <dgm:pt modelId="{B8A5F156-35A5-4259-9846-3FC74A4BB2AE}" type="pres">
      <dgm:prSet presAssocID="{A8D64490-EEE7-C148-95D0-A6B2379DA36B}" presName="FourNodes_3" presStyleLbl="node1" presStyleIdx="2" presStyleCnt="4">
        <dgm:presLayoutVars>
          <dgm:bulletEnabled val="1"/>
        </dgm:presLayoutVars>
      </dgm:prSet>
      <dgm:spPr/>
    </dgm:pt>
    <dgm:pt modelId="{939434FD-BD04-4B50-BCE8-F411435A8FA3}" type="pres">
      <dgm:prSet presAssocID="{A8D64490-EEE7-C148-95D0-A6B2379DA36B}" presName="FourNodes_4" presStyleLbl="node1" presStyleIdx="3" presStyleCnt="4" custScaleY="126687">
        <dgm:presLayoutVars>
          <dgm:bulletEnabled val="1"/>
        </dgm:presLayoutVars>
      </dgm:prSet>
      <dgm:spPr/>
    </dgm:pt>
    <dgm:pt modelId="{990E477E-D5B9-4A12-A27C-B627AEA11C81}" type="pres">
      <dgm:prSet presAssocID="{A8D64490-EEE7-C148-95D0-A6B2379DA36B}" presName="FourConn_1-2" presStyleLbl="fgAccFollowNode1" presStyleIdx="0" presStyleCnt="3">
        <dgm:presLayoutVars>
          <dgm:bulletEnabled val="1"/>
        </dgm:presLayoutVars>
      </dgm:prSet>
      <dgm:spPr/>
    </dgm:pt>
    <dgm:pt modelId="{0A560D6F-72AB-42EE-9833-CC1B78121BCB}" type="pres">
      <dgm:prSet presAssocID="{A8D64490-EEE7-C148-95D0-A6B2379DA36B}" presName="FourConn_2-3" presStyleLbl="fgAccFollowNode1" presStyleIdx="1" presStyleCnt="3">
        <dgm:presLayoutVars>
          <dgm:bulletEnabled val="1"/>
        </dgm:presLayoutVars>
      </dgm:prSet>
      <dgm:spPr/>
    </dgm:pt>
    <dgm:pt modelId="{8C8A5487-0ABB-4F88-91BA-BF56888F3651}" type="pres">
      <dgm:prSet presAssocID="{A8D64490-EEE7-C148-95D0-A6B2379DA36B}" presName="FourConn_3-4" presStyleLbl="fgAccFollowNode1" presStyleIdx="2" presStyleCnt="3">
        <dgm:presLayoutVars>
          <dgm:bulletEnabled val="1"/>
        </dgm:presLayoutVars>
      </dgm:prSet>
      <dgm:spPr/>
    </dgm:pt>
    <dgm:pt modelId="{16EAF975-9BB5-4BC1-B71D-1908F6235E71}" type="pres">
      <dgm:prSet presAssocID="{A8D64490-EEE7-C148-95D0-A6B2379DA36B}" presName="FourNodes_1_text" presStyleLbl="node1" presStyleIdx="3" presStyleCnt="4">
        <dgm:presLayoutVars>
          <dgm:bulletEnabled val="1"/>
        </dgm:presLayoutVars>
      </dgm:prSet>
      <dgm:spPr/>
    </dgm:pt>
    <dgm:pt modelId="{E1E85ABE-4AEB-425B-B3F3-27E51F89B2D0}" type="pres">
      <dgm:prSet presAssocID="{A8D64490-EEE7-C148-95D0-A6B2379DA36B}" presName="FourNodes_2_text" presStyleLbl="node1" presStyleIdx="3" presStyleCnt="4">
        <dgm:presLayoutVars>
          <dgm:bulletEnabled val="1"/>
        </dgm:presLayoutVars>
      </dgm:prSet>
      <dgm:spPr/>
    </dgm:pt>
    <dgm:pt modelId="{DF789F78-B60A-4088-95FB-71153ECA9B9A}" type="pres">
      <dgm:prSet presAssocID="{A8D64490-EEE7-C148-95D0-A6B2379DA36B}" presName="FourNodes_3_text" presStyleLbl="node1" presStyleIdx="3" presStyleCnt="4">
        <dgm:presLayoutVars>
          <dgm:bulletEnabled val="1"/>
        </dgm:presLayoutVars>
      </dgm:prSet>
      <dgm:spPr/>
    </dgm:pt>
    <dgm:pt modelId="{21084FF5-13D3-437C-A080-4FDCBB428A20}" type="pres">
      <dgm:prSet presAssocID="{A8D64490-EEE7-C148-95D0-A6B2379DA36B}" presName="FourNodes_4_text" presStyleLbl="node1" presStyleIdx="3" presStyleCnt="4">
        <dgm:presLayoutVars>
          <dgm:bulletEnabled val="1"/>
        </dgm:presLayoutVars>
      </dgm:prSet>
      <dgm:spPr/>
    </dgm:pt>
  </dgm:ptLst>
  <dgm:cxnLst>
    <dgm:cxn modelId="{36521F15-3F12-8F43-AAE2-B1D27853A4C0}" srcId="{A8D64490-EEE7-C148-95D0-A6B2379DA36B}" destId="{C1377241-4369-9640-9FB8-59D2B2E8D346}" srcOrd="2" destOrd="0" parTransId="{CE5DCEB1-C051-E045-9B30-8F79939D673A}" sibTransId="{88171E44-F972-0345-BB3A-088D19EE9A26}"/>
    <dgm:cxn modelId="{54029E21-4874-0F48-A50E-1B91395EDB95}" srcId="{A8D64490-EEE7-C148-95D0-A6B2379DA36B}" destId="{DBDC9DE9-1256-9844-8915-B3FD1E3198A8}" srcOrd="1" destOrd="0" parTransId="{644B0E72-F890-AB41-9508-2D094CD161B1}" sibTransId="{FAE29536-0502-CD4D-A2EF-344BBE587EA0}"/>
    <dgm:cxn modelId="{5D610541-3093-4F34-AA85-E1296FBCC413}" type="presOf" srcId="{D66E9B5B-E692-8440-BBB5-A243AE070530}" destId="{21084FF5-13D3-437C-A080-4FDCBB428A20}" srcOrd="1" destOrd="0" presId="urn:microsoft.com/office/officeart/2005/8/layout/vProcess5"/>
    <dgm:cxn modelId="{71707B67-DF01-47DF-B1A2-116958948FAD}" type="presOf" srcId="{DBDC9DE9-1256-9844-8915-B3FD1E3198A8}" destId="{E3B3CF7D-7770-4120-B112-C5E585948C68}" srcOrd="0" destOrd="0" presId="urn:microsoft.com/office/officeart/2005/8/layout/vProcess5"/>
    <dgm:cxn modelId="{328BB069-EFBD-458D-8BE3-D50569AAAD72}" type="presOf" srcId="{C1377241-4369-9640-9FB8-59D2B2E8D346}" destId="{DF789F78-B60A-4088-95FB-71153ECA9B9A}" srcOrd="1" destOrd="0" presId="urn:microsoft.com/office/officeart/2005/8/layout/vProcess5"/>
    <dgm:cxn modelId="{D5FEFC51-B371-4176-A74F-D11C694518B4}" type="presOf" srcId="{D66E9B5B-E692-8440-BBB5-A243AE070530}" destId="{939434FD-BD04-4B50-BCE8-F411435A8FA3}" srcOrd="0" destOrd="0" presId="urn:microsoft.com/office/officeart/2005/8/layout/vProcess5"/>
    <dgm:cxn modelId="{A7924678-1C91-4CC8-B660-1368551D33F1}" type="presOf" srcId="{8A676BBF-3B8D-974A-963F-DA20F77D37CB}" destId="{16EAF975-9BB5-4BC1-B71D-1908F6235E71}" srcOrd="1" destOrd="0" presId="urn:microsoft.com/office/officeart/2005/8/layout/vProcess5"/>
    <dgm:cxn modelId="{94B1A87A-FBE2-4743-A5AC-B639C4715261}" srcId="{A8D64490-EEE7-C148-95D0-A6B2379DA36B}" destId="{D66E9B5B-E692-8440-BBB5-A243AE070530}" srcOrd="3" destOrd="0" parTransId="{60F39996-6194-2149-BEE7-A9A113FDA0D0}" sibTransId="{955B3E15-8AB8-BA44-A8BE-AFDA8C2DC082}"/>
    <dgm:cxn modelId="{2177897D-2534-4BD1-BCEB-88B7452AC0D2}" type="presOf" srcId="{DBDC9DE9-1256-9844-8915-B3FD1E3198A8}" destId="{E1E85ABE-4AEB-425B-B3F3-27E51F89B2D0}" srcOrd="1" destOrd="0" presId="urn:microsoft.com/office/officeart/2005/8/layout/vProcess5"/>
    <dgm:cxn modelId="{A3CCB988-07A3-4F12-B303-82A97544886C}" type="presOf" srcId="{88171E44-F972-0345-BB3A-088D19EE9A26}" destId="{8C8A5487-0ABB-4F88-91BA-BF56888F3651}" srcOrd="0" destOrd="0" presId="urn:microsoft.com/office/officeart/2005/8/layout/vProcess5"/>
    <dgm:cxn modelId="{314E2BAE-614B-455E-A088-627C2F4FE35E}" type="presOf" srcId="{8A676BBF-3B8D-974A-963F-DA20F77D37CB}" destId="{9EDCF502-E5F8-4DC7-AB23-5476F32D91D2}" srcOrd="0" destOrd="0" presId="urn:microsoft.com/office/officeart/2005/8/layout/vProcess5"/>
    <dgm:cxn modelId="{E7B26CB9-CB7D-4EF2-BB1D-492E7ECD096E}" type="presOf" srcId="{FAE29536-0502-CD4D-A2EF-344BBE587EA0}" destId="{0A560D6F-72AB-42EE-9833-CC1B78121BCB}" srcOrd="0" destOrd="0" presId="urn:microsoft.com/office/officeart/2005/8/layout/vProcess5"/>
    <dgm:cxn modelId="{FFB3F2D2-B8A5-5E4E-B3C4-E803D2859158}" srcId="{A8D64490-EEE7-C148-95D0-A6B2379DA36B}" destId="{8A676BBF-3B8D-974A-963F-DA20F77D37CB}" srcOrd="0" destOrd="0" parTransId="{EA607032-4ECA-C64A-ADA3-3FFDD557EB88}" sibTransId="{2B89F72F-CC4C-9242-9507-EA43F01A817E}"/>
    <dgm:cxn modelId="{D6512FE5-35CD-3D45-89F2-EAC02FA0406B}" type="presOf" srcId="{A8D64490-EEE7-C148-95D0-A6B2379DA36B}" destId="{0BF57134-B6E8-D047-AF25-C409FD0C93A6}" srcOrd="0" destOrd="0" presId="urn:microsoft.com/office/officeart/2005/8/layout/vProcess5"/>
    <dgm:cxn modelId="{C03583EC-E0F0-43CD-B5C1-B7B0E738C054}" type="presOf" srcId="{2B89F72F-CC4C-9242-9507-EA43F01A817E}" destId="{990E477E-D5B9-4A12-A27C-B627AEA11C81}" srcOrd="0" destOrd="0" presId="urn:microsoft.com/office/officeart/2005/8/layout/vProcess5"/>
    <dgm:cxn modelId="{FC1035FE-7D21-4993-ABB2-CB31E6C8FCA7}" type="presOf" srcId="{C1377241-4369-9640-9FB8-59D2B2E8D346}" destId="{B8A5F156-35A5-4259-9846-3FC74A4BB2AE}" srcOrd="0" destOrd="0" presId="urn:microsoft.com/office/officeart/2005/8/layout/vProcess5"/>
    <dgm:cxn modelId="{EBD8949B-2DB4-D341-9FF3-08FCDACDE705}" type="presParOf" srcId="{0BF57134-B6E8-D047-AF25-C409FD0C93A6}" destId="{0FB4EF82-29A1-1440-980C-2E626E64927B}" srcOrd="0" destOrd="0" presId="urn:microsoft.com/office/officeart/2005/8/layout/vProcess5"/>
    <dgm:cxn modelId="{1B811347-D4C5-4D92-9AAD-99D2EBB9B88A}" type="presParOf" srcId="{0BF57134-B6E8-D047-AF25-C409FD0C93A6}" destId="{9EDCF502-E5F8-4DC7-AB23-5476F32D91D2}" srcOrd="1" destOrd="0" presId="urn:microsoft.com/office/officeart/2005/8/layout/vProcess5"/>
    <dgm:cxn modelId="{F950E035-190B-4362-AA77-A7C27636399B}" type="presParOf" srcId="{0BF57134-B6E8-D047-AF25-C409FD0C93A6}" destId="{E3B3CF7D-7770-4120-B112-C5E585948C68}" srcOrd="2" destOrd="0" presId="urn:microsoft.com/office/officeart/2005/8/layout/vProcess5"/>
    <dgm:cxn modelId="{03B0B976-776C-4606-94F2-E3E2E9628B11}" type="presParOf" srcId="{0BF57134-B6E8-D047-AF25-C409FD0C93A6}" destId="{B8A5F156-35A5-4259-9846-3FC74A4BB2AE}" srcOrd="3" destOrd="0" presId="urn:microsoft.com/office/officeart/2005/8/layout/vProcess5"/>
    <dgm:cxn modelId="{403FE124-1BAF-446E-9E40-9F95046DB6E4}" type="presParOf" srcId="{0BF57134-B6E8-D047-AF25-C409FD0C93A6}" destId="{939434FD-BD04-4B50-BCE8-F411435A8FA3}" srcOrd="4" destOrd="0" presId="urn:microsoft.com/office/officeart/2005/8/layout/vProcess5"/>
    <dgm:cxn modelId="{1AAD3A1D-43AE-4AB0-B8E8-20926C194FC0}" type="presParOf" srcId="{0BF57134-B6E8-D047-AF25-C409FD0C93A6}" destId="{990E477E-D5B9-4A12-A27C-B627AEA11C81}" srcOrd="5" destOrd="0" presId="urn:microsoft.com/office/officeart/2005/8/layout/vProcess5"/>
    <dgm:cxn modelId="{C1E5A649-7A27-4C91-8F49-3C68FDD899A1}" type="presParOf" srcId="{0BF57134-B6E8-D047-AF25-C409FD0C93A6}" destId="{0A560D6F-72AB-42EE-9833-CC1B78121BCB}" srcOrd="6" destOrd="0" presId="urn:microsoft.com/office/officeart/2005/8/layout/vProcess5"/>
    <dgm:cxn modelId="{0AAE5E19-8380-4ED0-B6CD-2E30317232B9}" type="presParOf" srcId="{0BF57134-B6E8-D047-AF25-C409FD0C93A6}" destId="{8C8A5487-0ABB-4F88-91BA-BF56888F3651}" srcOrd="7" destOrd="0" presId="urn:microsoft.com/office/officeart/2005/8/layout/vProcess5"/>
    <dgm:cxn modelId="{B9A2AF69-D91A-4ECD-B1B6-43279E32C495}" type="presParOf" srcId="{0BF57134-B6E8-D047-AF25-C409FD0C93A6}" destId="{16EAF975-9BB5-4BC1-B71D-1908F6235E71}" srcOrd="8" destOrd="0" presId="urn:microsoft.com/office/officeart/2005/8/layout/vProcess5"/>
    <dgm:cxn modelId="{C39946E6-7F3C-496A-98DB-37D9E5F21E4F}" type="presParOf" srcId="{0BF57134-B6E8-D047-AF25-C409FD0C93A6}" destId="{E1E85ABE-4AEB-425B-B3F3-27E51F89B2D0}" srcOrd="9" destOrd="0" presId="urn:microsoft.com/office/officeart/2005/8/layout/vProcess5"/>
    <dgm:cxn modelId="{47FDABBE-5268-4D82-8E7E-A859712CDBE9}" type="presParOf" srcId="{0BF57134-B6E8-D047-AF25-C409FD0C93A6}" destId="{DF789F78-B60A-4088-95FB-71153ECA9B9A}" srcOrd="10" destOrd="0" presId="urn:microsoft.com/office/officeart/2005/8/layout/vProcess5"/>
    <dgm:cxn modelId="{DD2FCB50-44C7-45D7-ADE3-A00BB4C69E86}" type="presParOf" srcId="{0BF57134-B6E8-D047-AF25-C409FD0C93A6}" destId="{21084FF5-13D3-437C-A080-4FDCBB428A2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F9CAA-BB05-44DF-9732-6521250D6DC7}">
      <dsp:nvSpPr>
        <dsp:cNvPr id="0" name=""/>
        <dsp:cNvSpPr/>
      </dsp:nvSpPr>
      <dsp:spPr>
        <a:xfrm rot="5400000">
          <a:off x="-106999" y="112681"/>
          <a:ext cx="713329" cy="499330"/>
        </a:xfrm>
        <a:prstGeom prst="chevron">
          <a:avLst/>
        </a:prstGeom>
        <a:solidFill>
          <a:schemeClr val="accent1">
            <a:lumMod val="75000"/>
          </a:schemeClr>
        </a:solidFill>
        <a:ln w="25400" cap="flat" cmpd="sng" algn="ctr">
          <a:solidFill>
            <a:schemeClr val="tx2">
              <a:lumMod val="75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a:cs typeface="Arial"/>
            </a:rPr>
            <a:t>I</a:t>
          </a:r>
        </a:p>
      </dsp:txBody>
      <dsp:txXfrm rot="-5400000">
        <a:off x="1" y="255346"/>
        <a:ext cx="499330" cy="213999"/>
      </dsp:txXfrm>
    </dsp:sp>
    <dsp:sp modelId="{B566FD6D-563A-4AC4-A96C-4A0EC7142B68}">
      <dsp:nvSpPr>
        <dsp:cNvPr id="0" name=""/>
        <dsp:cNvSpPr/>
      </dsp:nvSpPr>
      <dsp:spPr>
        <a:xfrm rot="5400000">
          <a:off x="4061403" y="-3582673"/>
          <a:ext cx="463908" cy="76406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US" sz="2000" b="0" kern="1200" cap="none" spc="0">
              <a:ln w="0"/>
              <a:solidFill>
                <a:schemeClr val="tx2"/>
              </a:solidFill>
              <a:effectLst>
                <a:outerShdw blurRad="38100" dist="25400" dir="5400000" algn="ctr" rotWithShape="0">
                  <a:srgbClr val="6E747A">
                    <a:alpha val="43000"/>
                  </a:srgbClr>
                </a:outerShdw>
              </a:effectLst>
            </a:rPr>
            <a:t>INTRODUCTION</a:t>
          </a:r>
          <a:endParaRPr lang="en-US" sz="2000" b="0" kern="1200" cap="none" spc="0">
            <a:ln w="0"/>
            <a:solidFill>
              <a:schemeClr val="tx2"/>
            </a:solidFill>
            <a:effectLst>
              <a:outerShdw blurRad="38100" dist="25400" dir="5400000" algn="ctr" rotWithShape="0">
                <a:srgbClr val="6E747A">
                  <a:alpha val="43000"/>
                </a:srgbClr>
              </a:outerShdw>
            </a:effectLst>
            <a:latin typeface="Arial"/>
            <a:cs typeface="Arial"/>
          </a:endParaRPr>
        </a:p>
      </dsp:txBody>
      <dsp:txXfrm rot="-5400000">
        <a:off x="473047" y="28329"/>
        <a:ext cx="7617975" cy="418616"/>
      </dsp:txXfrm>
    </dsp:sp>
    <dsp:sp modelId="{276EACBB-62C4-4424-AC3D-4C031565B66E}">
      <dsp:nvSpPr>
        <dsp:cNvPr id="0" name=""/>
        <dsp:cNvSpPr/>
      </dsp:nvSpPr>
      <dsp:spPr>
        <a:xfrm rot="5400000">
          <a:off x="-106999" y="752584"/>
          <a:ext cx="713329" cy="499330"/>
        </a:xfrm>
        <a:prstGeom prst="chevron">
          <a:avLst/>
        </a:prstGeom>
        <a:solidFill>
          <a:schemeClr val="accent1">
            <a:lumMod val="75000"/>
          </a:schemeClr>
        </a:solidFill>
        <a:ln w="25400" cap="flat" cmpd="sng" algn="ctr">
          <a:solidFill>
            <a:schemeClr val="tx2">
              <a:lumMod val="75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a:cs typeface="Arial"/>
            </a:rPr>
            <a:t>II</a:t>
          </a:r>
        </a:p>
      </dsp:txBody>
      <dsp:txXfrm rot="-5400000">
        <a:off x="1" y="895249"/>
        <a:ext cx="499330" cy="213999"/>
      </dsp:txXfrm>
    </dsp:sp>
    <dsp:sp modelId="{F94033D1-CA6B-40B7-A25D-030A5524E92F}">
      <dsp:nvSpPr>
        <dsp:cNvPr id="0" name=""/>
        <dsp:cNvSpPr/>
      </dsp:nvSpPr>
      <dsp:spPr>
        <a:xfrm rot="5400000">
          <a:off x="4087809" y="-2988402"/>
          <a:ext cx="463664" cy="76406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DATASET</a:t>
          </a:r>
        </a:p>
      </dsp:txBody>
      <dsp:txXfrm rot="-5400000">
        <a:off x="499331" y="622710"/>
        <a:ext cx="7617987" cy="418396"/>
      </dsp:txXfrm>
    </dsp:sp>
    <dsp:sp modelId="{AAD904D8-E4BE-42EB-AA6D-5AA5E2FF8B19}">
      <dsp:nvSpPr>
        <dsp:cNvPr id="0" name=""/>
        <dsp:cNvSpPr/>
      </dsp:nvSpPr>
      <dsp:spPr>
        <a:xfrm rot="5400000">
          <a:off x="-106999" y="1386951"/>
          <a:ext cx="713329" cy="499330"/>
        </a:xfrm>
        <a:prstGeom prst="chevron">
          <a:avLst/>
        </a:prstGeom>
        <a:solidFill>
          <a:schemeClr val="accent1">
            <a:lumMod val="75000"/>
          </a:schemeClr>
        </a:solidFill>
        <a:ln w="25400" cap="flat" cmpd="sng" algn="ctr">
          <a:solidFill>
            <a:schemeClr val="tx2">
              <a:lumMod val="75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a:cs typeface="Arial"/>
            </a:rPr>
            <a:t>III</a:t>
          </a:r>
        </a:p>
      </dsp:txBody>
      <dsp:txXfrm rot="-5400000">
        <a:off x="1" y="1529616"/>
        <a:ext cx="499330" cy="213999"/>
      </dsp:txXfrm>
    </dsp:sp>
    <dsp:sp modelId="{73D862DD-E2D5-459B-90F9-79ECED61BDC5}">
      <dsp:nvSpPr>
        <dsp:cNvPr id="0" name=""/>
        <dsp:cNvSpPr/>
      </dsp:nvSpPr>
      <dsp:spPr>
        <a:xfrm rot="5400000">
          <a:off x="4087809" y="-2302990"/>
          <a:ext cx="463664" cy="76406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cap="none" spc="0">
              <a:ln w="0"/>
              <a:solidFill>
                <a:srgbClr val="44546A"/>
              </a:solidFill>
              <a:effectLst>
                <a:outerShdw blurRad="38100" dist="25400" dir="5400000" algn="ctr" rotWithShape="0">
                  <a:srgbClr val="6E747A">
                    <a:alpha val="43000"/>
                  </a:srgbClr>
                </a:outerShdw>
              </a:effectLst>
              <a:latin typeface="Arial"/>
              <a:ea typeface="DejaVu Sans"/>
              <a:cs typeface="DejaVu Sans"/>
            </a:rPr>
            <a:t>PRE-PROCESSING</a:t>
          </a:r>
        </a:p>
      </dsp:txBody>
      <dsp:txXfrm rot="-5400000">
        <a:off x="499331" y="1308122"/>
        <a:ext cx="7617987" cy="418396"/>
      </dsp:txXfrm>
    </dsp:sp>
    <dsp:sp modelId="{8272C0E9-DDD7-4D46-8A73-A8D77EC555AB}">
      <dsp:nvSpPr>
        <dsp:cNvPr id="0" name=""/>
        <dsp:cNvSpPr/>
      </dsp:nvSpPr>
      <dsp:spPr>
        <a:xfrm rot="5400000">
          <a:off x="-106999" y="2032389"/>
          <a:ext cx="713329" cy="499330"/>
        </a:xfrm>
        <a:prstGeom prst="chevron">
          <a:avLst/>
        </a:prstGeom>
        <a:solidFill>
          <a:schemeClr val="accent1">
            <a:lumMod val="75000"/>
          </a:schemeClr>
        </a:solidFill>
        <a:ln w="25400" cap="flat" cmpd="sng" algn="ctr">
          <a:solidFill>
            <a:schemeClr val="tx2">
              <a:lumMod val="7500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a:cs typeface="Arial"/>
            </a:rPr>
            <a:t>IV</a:t>
          </a:r>
        </a:p>
      </dsp:txBody>
      <dsp:txXfrm rot="-5400000">
        <a:off x="1" y="2175054"/>
        <a:ext cx="499330" cy="213999"/>
      </dsp:txXfrm>
    </dsp:sp>
    <dsp:sp modelId="{F143158F-535E-497D-A25E-993B65C416A1}">
      <dsp:nvSpPr>
        <dsp:cNvPr id="0" name=""/>
        <dsp:cNvSpPr/>
      </dsp:nvSpPr>
      <dsp:spPr>
        <a:xfrm rot="5400000">
          <a:off x="4087809" y="-1663088"/>
          <a:ext cx="463664" cy="76406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PROPOSED METHOD</a:t>
          </a:r>
        </a:p>
      </dsp:txBody>
      <dsp:txXfrm rot="-5400000">
        <a:off x="499331" y="1948024"/>
        <a:ext cx="7617987" cy="418396"/>
      </dsp:txXfrm>
    </dsp:sp>
    <dsp:sp modelId="{ABABE6DE-A852-4B18-AEC9-652E4990DDAE}">
      <dsp:nvSpPr>
        <dsp:cNvPr id="0" name=""/>
        <dsp:cNvSpPr/>
      </dsp:nvSpPr>
      <dsp:spPr>
        <a:xfrm rot="5400000">
          <a:off x="-106999" y="2672291"/>
          <a:ext cx="713329" cy="4993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bg1"/>
              </a:solidFill>
              <a:effectLst>
                <a:outerShdw blurRad="38100" dist="25400" dir="5400000" algn="ctr" rotWithShape="0">
                  <a:srgbClr val="6E747A">
                    <a:alpha val="43000"/>
                  </a:srgbClr>
                </a:outerShdw>
              </a:effectLst>
              <a:latin typeface="Arial"/>
              <a:ea typeface="DejaVu Sans"/>
              <a:cs typeface="DejaVu Sans"/>
            </a:rPr>
            <a:t>V</a:t>
          </a:r>
        </a:p>
      </dsp:txBody>
      <dsp:txXfrm rot="-5400000">
        <a:off x="1" y="2814956"/>
        <a:ext cx="499330" cy="213999"/>
      </dsp:txXfrm>
    </dsp:sp>
    <dsp:sp modelId="{46006F0C-E00A-4BE4-8084-E9F3A07C6F11}">
      <dsp:nvSpPr>
        <dsp:cNvPr id="0" name=""/>
        <dsp:cNvSpPr/>
      </dsp:nvSpPr>
      <dsp:spPr>
        <a:xfrm rot="5400000">
          <a:off x="4087809" y="-1023186"/>
          <a:ext cx="463664" cy="76406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MODEL EVALUATION</a:t>
          </a:r>
        </a:p>
      </dsp:txBody>
      <dsp:txXfrm rot="-5400000">
        <a:off x="499331" y="2587926"/>
        <a:ext cx="7617987" cy="418396"/>
      </dsp:txXfrm>
    </dsp:sp>
    <dsp:sp modelId="{0E001596-5D16-4A41-B8B3-14259DB3679E}">
      <dsp:nvSpPr>
        <dsp:cNvPr id="0" name=""/>
        <dsp:cNvSpPr/>
      </dsp:nvSpPr>
      <dsp:spPr>
        <a:xfrm rot="5400000">
          <a:off x="-106999" y="3312194"/>
          <a:ext cx="713329" cy="4993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bg1"/>
              </a:solidFill>
              <a:effectLst>
                <a:outerShdw blurRad="38100" dist="25400" dir="5400000" algn="ctr" rotWithShape="0">
                  <a:srgbClr val="6E747A">
                    <a:alpha val="43000"/>
                  </a:srgbClr>
                </a:outerShdw>
              </a:effectLst>
              <a:latin typeface="Arial"/>
              <a:ea typeface="DejaVu Sans"/>
              <a:cs typeface="DejaVu Sans"/>
            </a:rPr>
            <a:t>VI</a:t>
          </a:r>
        </a:p>
      </dsp:txBody>
      <dsp:txXfrm rot="-5400000">
        <a:off x="1" y="3454859"/>
        <a:ext cx="499330" cy="213999"/>
      </dsp:txXfrm>
    </dsp:sp>
    <dsp:sp modelId="{CCC168EF-E331-445B-8C3C-DA86584BBDE8}">
      <dsp:nvSpPr>
        <dsp:cNvPr id="0" name=""/>
        <dsp:cNvSpPr/>
      </dsp:nvSpPr>
      <dsp:spPr>
        <a:xfrm rot="5400000">
          <a:off x="4087809" y="-383283"/>
          <a:ext cx="463664" cy="76406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RESULTS</a:t>
          </a:r>
        </a:p>
      </dsp:txBody>
      <dsp:txXfrm rot="-5400000">
        <a:off x="499331" y="3227829"/>
        <a:ext cx="7617987" cy="418396"/>
      </dsp:txXfrm>
    </dsp:sp>
    <dsp:sp modelId="{06D23C3C-6C57-40A3-9F6E-2EE5FCC62D37}">
      <dsp:nvSpPr>
        <dsp:cNvPr id="0" name=""/>
        <dsp:cNvSpPr/>
      </dsp:nvSpPr>
      <dsp:spPr>
        <a:xfrm rot="5400000">
          <a:off x="-106999" y="3952096"/>
          <a:ext cx="713329" cy="4993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bg1"/>
              </a:solidFill>
              <a:effectLst>
                <a:outerShdw blurRad="38100" dist="25400" dir="5400000" algn="ctr" rotWithShape="0">
                  <a:srgbClr val="6E747A">
                    <a:alpha val="43000"/>
                  </a:srgbClr>
                </a:outerShdw>
              </a:effectLst>
              <a:latin typeface="Arial"/>
              <a:ea typeface="DejaVu Sans"/>
              <a:cs typeface="DejaVu Sans"/>
            </a:rPr>
            <a:t>VII</a:t>
          </a:r>
        </a:p>
      </dsp:txBody>
      <dsp:txXfrm rot="-5400000">
        <a:off x="1" y="4094761"/>
        <a:ext cx="499330" cy="213999"/>
      </dsp:txXfrm>
    </dsp:sp>
    <dsp:sp modelId="{46B8E6B1-90D2-49D7-8A08-960891FDE0DE}">
      <dsp:nvSpPr>
        <dsp:cNvPr id="0" name=""/>
        <dsp:cNvSpPr/>
      </dsp:nvSpPr>
      <dsp:spPr>
        <a:xfrm rot="5400000">
          <a:off x="4087809" y="256618"/>
          <a:ext cx="463664" cy="76406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CONCLUSION</a:t>
          </a:r>
        </a:p>
      </dsp:txBody>
      <dsp:txXfrm rot="-5400000">
        <a:off x="499331" y="3867730"/>
        <a:ext cx="7617987" cy="418396"/>
      </dsp:txXfrm>
    </dsp:sp>
    <dsp:sp modelId="{1C0C20CD-69C6-4DC1-B4BB-63F79220C79A}">
      <dsp:nvSpPr>
        <dsp:cNvPr id="0" name=""/>
        <dsp:cNvSpPr/>
      </dsp:nvSpPr>
      <dsp:spPr>
        <a:xfrm rot="5400000">
          <a:off x="-106999" y="4591999"/>
          <a:ext cx="713329" cy="4993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bg1"/>
              </a:solidFill>
              <a:effectLst>
                <a:outerShdw blurRad="38100" dist="25400" dir="5400000" algn="ctr" rotWithShape="0">
                  <a:srgbClr val="6E747A">
                    <a:alpha val="43000"/>
                  </a:srgbClr>
                </a:outerShdw>
              </a:effectLst>
              <a:latin typeface="Arial"/>
              <a:ea typeface="DejaVu Sans"/>
              <a:cs typeface="DejaVu Sans"/>
            </a:rPr>
            <a:t>VIII</a:t>
          </a:r>
        </a:p>
      </dsp:txBody>
      <dsp:txXfrm rot="-5400000">
        <a:off x="1" y="4734664"/>
        <a:ext cx="499330" cy="213999"/>
      </dsp:txXfrm>
    </dsp:sp>
    <dsp:sp modelId="{0689C73F-CCED-46D0-947A-47C8AE5FB2F1}">
      <dsp:nvSpPr>
        <dsp:cNvPr id="0" name=""/>
        <dsp:cNvSpPr/>
      </dsp:nvSpPr>
      <dsp:spPr>
        <a:xfrm rot="5400000">
          <a:off x="4087809" y="896521"/>
          <a:ext cx="463664" cy="76406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cap="none" spc="0">
              <a:ln w="0"/>
              <a:solidFill>
                <a:schemeClr val="tx2"/>
              </a:solidFill>
              <a:effectLst>
                <a:outerShdw blurRad="38100" dist="25400" dir="5400000" algn="ctr" rotWithShape="0">
                  <a:srgbClr val="6E747A">
                    <a:alpha val="43000"/>
                  </a:srgbClr>
                </a:outerShdw>
              </a:effectLst>
              <a:latin typeface="Arial"/>
              <a:ea typeface="DejaVu Sans"/>
              <a:cs typeface="DejaVu Sans"/>
            </a:rPr>
            <a:t>REFERENCES</a:t>
          </a:r>
        </a:p>
      </dsp:txBody>
      <dsp:txXfrm rot="-5400000">
        <a:off x="499331" y="4507633"/>
        <a:ext cx="7617987" cy="418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CF502-E5F8-4DC7-AB23-5476F32D91D2}">
      <dsp:nvSpPr>
        <dsp:cNvPr id="0" name=""/>
        <dsp:cNvSpPr/>
      </dsp:nvSpPr>
      <dsp:spPr>
        <a:xfrm>
          <a:off x="0" y="-65087"/>
          <a:ext cx="5608320" cy="9755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0" kern="1200">
              <a:solidFill>
                <a:schemeClr val="bg1"/>
              </a:solidFill>
              <a:latin typeface="Lato" panose="020F0502020204030203" pitchFamily="34" charset="0"/>
              <a:ea typeface="Lato" panose="020F0502020204030203" pitchFamily="34" charset="0"/>
              <a:cs typeface="Lato" panose="020F0502020204030203" pitchFamily="34" charset="0"/>
            </a:rPr>
            <a:t>Load the images</a:t>
          </a:r>
        </a:p>
      </dsp:txBody>
      <dsp:txXfrm>
        <a:off x="28573" y="-36514"/>
        <a:ext cx="4473177" cy="918416"/>
      </dsp:txXfrm>
    </dsp:sp>
    <dsp:sp modelId="{E3B3CF7D-7770-4120-B112-C5E585948C68}">
      <dsp:nvSpPr>
        <dsp:cNvPr id="0" name=""/>
        <dsp:cNvSpPr/>
      </dsp:nvSpPr>
      <dsp:spPr>
        <a:xfrm>
          <a:off x="469696" y="1087850"/>
          <a:ext cx="5608320" cy="9755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0" i="0" u="none" strike="noStrike" kern="1200">
              <a:solidFill>
                <a:schemeClr val="bg1"/>
              </a:solidFill>
              <a:effectLst/>
              <a:latin typeface="Lato" panose="020F0502020204030203" pitchFamily="34" charset="0"/>
              <a:ea typeface="Lato" panose="020F0502020204030203" pitchFamily="34" charset="0"/>
              <a:cs typeface="Lato" panose="020F0502020204030203" pitchFamily="34" charset="0"/>
            </a:rPr>
            <a:t>Resize to 256 x 256</a:t>
          </a:r>
          <a:endParaRPr lang="en-US" sz="2500" b="0" kern="1200">
            <a:solidFill>
              <a:schemeClr val="bg1"/>
            </a:solidFill>
            <a:latin typeface="Lato" panose="020F0502020204030203" pitchFamily="34" charset="0"/>
            <a:ea typeface="Lato" panose="020F0502020204030203" pitchFamily="34" charset="0"/>
            <a:cs typeface="Lato" panose="020F0502020204030203" pitchFamily="34" charset="0"/>
          </a:endParaRPr>
        </a:p>
      </dsp:txBody>
      <dsp:txXfrm>
        <a:off x="498269" y="1116423"/>
        <a:ext cx="4447361" cy="918416"/>
      </dsp:txXfrm>
    </dsp:sp>
    <dsp:sp modelId="{B8A5F156-35A5-4259-9846-3FC74A4BB2AE}">
      <dsp:nvSpPr>
        <dsp:cNvPr id="0" name=""/>
        <dsp:cNvSpPr/>
      </dsp:nvSpPr>
      <dsp:spPr>
        <a:xfrm>
          <a:off x="932383" y="2240788"/>
          <a:ext cx="5608320" cy="9755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mj-lt"/>
            <a:buNone/>
          </a:pPr>
          <a:r>
            <a:rPr lang="en-US" sz="2500" b="0" kern="1200">
              <a:solidFill>
                <a:schemeClr val="bg1"/>
              </a:solidFill>
              <a:latin typeface="Lato" panose="020F0502020204030203" pitchFamily="34" charset="0"/>
              <a:ea typeface="Lato" panose="020F0502020204030203" pitchFamily="34" charset="0"/>
              <a:cs typeface="Lato" panose="020F0502020204030203" pitchFamily="34" charset="0"/>
            </a:rPr>
            <a:t>Normalization to range [0, 1]</a:t>
          </a:r>
        </a:p>
      </dsp:txBody>
      <dsp:txXfrm>
        <a:off x="960956" y="2269361"/>
        <a:ext cx="4454371" cy="918416"/>
      </dsp:txXfrm>
    </dsp:sp>
    <dsp:sp modelId="{939434FD-BD04-4B50-BCE8-F411435A8FA3}">
      <dsp:nvSpPr>
        <dsp:cNvPr id="0" name=""/>
        <dsp:cNvSpPr/>
      </dsp:nvSpPr>
      <dsp:spPr>
        <a:xfrm>
          <a:off x="1402079" y="3263551"/>
          <a:ext cx="5608320" cy="1235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n-US" sz="2200" b="0" i="0" u="none" strike="noStrike" kern="1200">
              <a:solidFill>
                <a:schemeClr val="bg1"/>
              </a:solidFill>
              <a:effectLst/>
              <a:latin typeface="Lato" panose="020F0502020204030203" pitchFamily="34" charset="0"/>
              <a:ea typeface="Lato" panose="020F0502020204030203" pitchFamily="34" charset="0"/>
              <a:cs typeface="Lato" panose="020F0502020204030203" pitchFamily="34" charset="0"/>
            </a:rPr>
            <a:t>Split the dataset to train-test sets as 0.8-0.2 by pairs of original ultrasound images and ground truth images</a:t>
          </a:r>
          <a:endParaRPr lang="en-US" sz="2200" b="0" kern="1200">
            <a:solidFill>
              <a:schemeClr val="bg1"/>
            </a:solidFill>
            <a:latin typeface="Lato" panose="020F0502020204030203" pitchFamily="34" charset="0"/>
            <a:ea typeface="Lato" panose="020F0502020204030203" pitchFamily="34" charset="0"/>
            <a:cs typeface="Lato" panose="020F0502020204030203" pitchFamily="34" charset="0"/>
          </a:endParaRPr>
        </a:p>
      </dsp:txBody>
      <dsp:txXfrm>
        <a:off x="1438278" y="3299750"/>
        <a:ext cx="4432109" cy="1163513"/>
      </dsp:txXfrm>
    </dsp:sp>
    <dsp:sp modelId="{990E477E-D5B9-4A12-A27C-B627AEA11C81}">
      <dsp:nvSpPr>
        <dsp:cNvPr id="0" name=""/>
        <dsp:cNvSpPr/>
      </dsp:nvSpPr>
      <dsp:spPr>
        <a:xfrm>
          <a:off x="4974204" y="682105"/>
          <a:ext cx="634115" cy="63411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b="0" kern="1200"/>
        </a:p>
      </dsp:txBody>
      <dsp:txXfrm>
        <a:off x="5116880" y="682105"/>
        <a:ext cx="348763" cy="477172"/>
      </dsp:txXfrm>
    </dsp:sp>
    <dsp:sp modelId="{0A560D6F-72AB-42EE-9833-CC1B78121BCB}">
      <dsp:nvSpPr>
        <dsp:cNvPr id="0" name=""/>
        <dsp:cNvSpPr/>
      </dsp:nvSpPr>
      <dsp:spPr>
        <a:xfrm>
          <a:off x="5443901" y="1835043"/>
          <a:ext cx="634115" cy="63411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b="0" kern="1200"/>
        </a:p>
      </dsp:txBody>
      <dsp:txXfrm>
        <a:off x="5586577" y="1835043"/>
        <a:ext cx="348763" cy="477172"/>
      </dsp:txXfrm>
    </dsp:sp>
    <dsp:sp modelId="{8C8A5487-0ABB-4F88-91BA-BF56888F3651}">
      <dsp:nvSpPr>
        <dsp:cNvPr id="0" name=""/>
        <dsp:cNvSpPr/>
      </dsp:nvSpPr>
      <dsp:spPr>
        <a:xfrm>
          <a:off x="5906587" y="2987980"/>
          <a:ext cx="634115" cy="63411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b="0" kern="1200"/>
        </a:p>
      </dsp:txBody>
      <dsp:txXfrm>
        <a:off x="6049263" y="2987980"/>
        <a:ext cx="348763" cy="4771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661DB76-593D-47EC-8B86-5CD17034B297}" type="datetimeFigureOut">
              <a:rPr lang="en-US" smtClean="0"/>
              <a:t>12/8/2024</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61329EC-5452-4F7D-BED4-E43A4F3BF7D0}" type="slidenum">
              <a:rPr lang="en-US" smtClean="0"/>
              <a:t>‹#›</a:t>
            </a:fld>
            <a:endParaRPr lang="en-US"/>
          </a:p>
        </p:txBody>
      </p:sp>
    </p:spTree>
    <p:extLst>
      <p:ext uri="{BB962C8B-B14F-4D97-AF65-F5344CB8AC3E}">
        <p14:creationId xmlns:p14="http://schemas.microsoft.com/office/powerpoint/2010/main" val="1173650765"/>
      </p:ext>
    </p:extLst>
  </p:cSld>
  <p:clrMap bg1="lt1" tx1="dk1" bg2="lt2" tx2="dk2" accent1="accent1" accent2="accent2" accent3="accent3" accent4="accent4" accent5="accent5" accent6="accent6" hlink="hlink" folHlink="folHlink"/>
  <p:notesStyle>
    <a:lvl1pPr marL="0" algn="l" defTabSz="914341" rtl="0" eaLnBrk="1" latinLnBrk="0" hangingPunct="1">
      <a:defRPr sz="1200" kern="1200">
        <a:solidFill>
          <a:schemeClr val="tx1"/>
        </a:solidFill>
        <a:latin typeface="+mn-lt"/>
        <a:ea typeface="+mn-ea"/>
        <a:cs typeface="+mn-cs"/>
      </a:defRPr>
    </a:lvl1pPr>
    <a:lvl2pPr marL="457171" algn="l" defTabSz="914341" rtl="0" eaLnBrk="1" latinLnBrk="0" hangingPunct="1">
      <a:defRPr sz="1200" kern="1200">
        <a:solidFill>
          <a:schemeClr val="tx1"/>
        </a:solidFill>
        <a:latin typeface="+mn-lt"/>
        <a:ea typeface="+mn-ea"/>
        <a:cs typeface="+mn-cs"/>
      </a:defRPr>
    </a:lvl2pPr>
    <a:lvl3pPr marL="914341" algn="l" defTabSz="914341" rtl="0" eaLnBrk="1" latinLnBrk="0" hangingPunct="1">
      <a:defRPr sz="1200" kern="1200">
        <a:solidFill>
          <a:schemeClr val="tx1"/>
        </a:solidFill>
        <a:latin typeface="+mn-lt"/>
        <a:ea typeface="+mn-ea"/>
        <a:cs typeface="+mn-cs"/>
      </a:defRPr>
    </a:lvl3pPr>
    <a:lvl4pPr marL="1371512" algn="l" defTabSz="914341" rtl="0" eaLnBrk="1" latinLnBrk="0" hangingPunct="1">
      <a:defRPr sz="1200" kern="1200">
        <a:solidFill>
          <a:schemeClr val="tx1"/>
        </a:solidFill>
        <a:latin typeface="+mn-lt"/>
        <a:ea typeface="+mn-ea"/>
        <a:cs typeface="+mn-cs"/>
      </a:defRPr>
    </a:lvl4pPr>
    <a:lvl5pPr marL="1828683" algn="l" defTabSz="914341" rtl="0" eaLnBrk="1" latinLnBrk="0" hangingPunct="1">
      <a:defRPr sz="1200" kern="1200">
        <a:solidFill>
          <a:schemeClr val="tx1"/>
        </a:solidFill>
        <a:latin typeface="+mn-lt"/>
        <a:ea typeface="+mn-ea"/>
        <a:cs typeface="+mn-cs"/>
      </a:defRPr>
    </a:lvl5pPr>
    <a:lvl6pPr marL="2285854" algn="l" defTabSz="914341" rtl="0" eaLnBrk="1" latinLnBrk="0" hangingPunct="1">
      <a:defRPr sz="1200" kern="1200">
        <a:solidFill>
          <a:schemeClr val="tx1"/>
        </a:solidFill>
        <a:latin typeface="+mn-lt"/>
        <a:ea typeface="+mn-ea"/>
        <a:cs typeface="+mn-cs"/>
      </a:defRPr>
    </a:lvl6pPr>
    <a:lvl7pPr marL="2743024" algn="l" defTabSz="914341" rtl="0" eaLnBrk="1" latinLnBrk="0" hangingPunct="1">
      <a:defRPr sz="1200" kern="1200">
        <a:solidFill>
          <a:schemeClr val="tx1"/>
        </a:solidFill>
        <a:latin typeface="+mn-lt"/>
        <a:ea typeface="+mn-ea"/>
        <a:cs typeface="+mn-cs"/>
      </a:defRPr>
    </a:lvl7pPr>
    <a:lvl8pPr marL="3200195" algn="l" defTabSz="914341" rtl="0" eaLnBrk="1" latinLnBrk="0" hangingPunct="1">
      <a:defRPr sz="1200" kern="1200">
        <a:solidFill>
          <a:schemeClr val="tx1"/>
        </a:solidFill>
        <a:latin typeface="+mn-lt"/>
        <a:ea typeface="+mn-ea"/>
        <a:cs typeface="+mn-cs"/>
      </a:defRPr>
    </a:lvl8pPr>
    <a:lvl9pPr marL="3657366" algn="l" defTabSz="9143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1329EC-5452-4F7D-BED4-E43A4F3BF7D0}" type="slidenum">
              <a:rPr lang="en-US" smtClean="0"/>
              <a:t>2</a:t>
            </a:fld>
            <a:endParaRPr lang="en-US"/>
          </a:p>
        </p:txBody>
      </p:sp>
    </p:spTree>
    <p:extLst>
      <p:ext uri="{BB962C8B-B14F-4D97-AF65-F5344CB8AC3E}">
        <p14:creationId xmlns:p14="http://schemas.microsoft.com/office/powerpoint/2010/main" val="401618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Breast cancer</a:t>
            </a:r>
            <a:r>
              <a:rPr lang="en-US"/>
              <a:t> is a type of cancer that begins in the cells of the </a:t>
            </a:r>
            <a:r>
              <a:rPr lang="en-US" b="1"/>
              <a:t>breast tissue</a:t>
            </a:r>
            <a:r>
              <a:rPr lang="en-US"/>
              <a:t>. It occurs when abnormal cells in the breast start to grow uncontrollably, forming a mass or lump known as a </a:t>
            </a:r>
            <a:r>
              <a:rPr lang="en-US" b="1"/>
              <a:t>tumor</a:t>
            </a:r>
            <a:r>
              <a:rPr lang="en-US"/>
              <a:t>. These abnormal cells can spread (metastasize) to other parts of the body, including nearby lymph nodes and distant organs such as the lungs, liver, bones, and brain.</a:t>
            </a:r>
          </a:p>
        </p:txBody>
      </p:sp>
      <p:sp>
        <p:nvSpPr>
          <p:cNvPr id="4" name="Slide Number Placeholder 3"/>
          <p:cNvSpPr>
            <a:spLocks noGrp="1"/>
          </p:cNvSpPr>
          <p:nvPr>
            <p:ph type="sldNum" sz="quarter" idx="5"/>
          </p:nvPr>
        </p:nvSpPr>
        <p:spPr/>
        <p:txBody>
          <a:bodyPr/>
          <a:lstStyle/>
          <a:p>
            <a:fld id="{A61329EC-5452-4F7D-BED4-E43A4F3BF7D0}" type="slidenum">
              <a:rPr lang="en-US" smtClean="0"/>
              <a:t>4</a:t>
            </a:fld>
            <a:endParaRPr lang="en-US"/>
          </a:p>
        </p:txBody>
      </p:sp>
    </p:spTree>
    <p:extLst>
      <p:ext uri="{BB962C8B-B14F-4D97-AF65-F5344CB8AC3E}">
        <p14:creationId xmlns:p14="http://schemas.microsoft.com/office/powerpoint/2010/main" val="91717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1329EC-5452-4F7D-BED4-E43A4F3BF7D0}" type="slidenum">
              <a:rPr lang="en-US" smtClean="0"/>
              <a:t>5</a:t>
            </a:fld>
            <a:endParaRPr lang="en-US"/>
          </a:p>
        </p:txBody>
      </p:sp>
    </p:spTree>
    <p:extLst>
      <p:ext uri="{BB962C8B-B14F-4D97-AF65-F5344CB8AC3E}">
        <p14:creationId xmlns:p14="http://schemas.microsoft.com/office/powerpoint/2010/main" val="241170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helps prepare raw data for the model in a way that makes it easier and more effective to learn from</a:t>
            </a:r>
          </a:p>
          <a:p>
            <a:r>
              <a:rPr lang="en-US"/>
              <a:t>helps reduce the computational load, memory usage, and storage requirements. </a:t>
            </a:r>
          </a:p>
          <a:p>
            <a:r>
              <a:rPr lang="en-US"/>
              <a:t>To have a balanced and comprehensive perspective</a:t>
            </a:r>
          </a:p>
        </p:txBody>
      </p:sp>
      <p:sp>
        <p:nvSpPr>
          <p:cNvPr id="4" name="Slide Number Placeholder 3"/>
          <p:cNvSpPr>
            <a:spLocks noGrp="1"/>
          </p:cNvSpPr>
          <p:nvPr>
            <p:ph type="sldNum" sz="quarter" idx="5"/>
          </p:nvPr>
        </p:nvSpPr>
        <p:spPr/>
        <p:txBody>
          <a:bodyPr/>
          <a:lstStyle/>
          <a:p>
            <a:fld id="{A61329EC-5452-4F7D-BED4-E43A4F3BF7D0}" type="slidenum">
              <a:rPr lang="en-US" smtClean="0"/>
              <a:t>6</a:t>
            </a:fld>
            <a:endParaRPr lang="en-US"/>
          </a:p>
        </p:txBody>
      </p:sp>
    </p:spTree>
    <p:extLst>
      <p:ext uri="{BB962C8B-B14F-4D97-AF65-F5344CB8AC3E}">
        <p14:creationId xmlns:p14="http://schemas.microsoft.com/office/powerpoint/2010/main" val="238169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By leveraging its deep learning architecture, U-Net has shown remarkable capabilities in segmenting and identifying regions of interest in ultrasounds, ultimately aiding clinicians in early cancer detection. Its efficiency in handling complex image data, coupled with its ability to generalize well across different imaging modalities, enhances diagnostic confidence and speeds up clinical decision-making.</a:t>
            </a:r>
            <a:endParaRPr lang="en-US"/>
          </a:p>
        </p:txBody>
      </p:sp>
      <p:sp>
        <p:nvSpPr>
          <p:cNvPr id="4" name="Slide Number Placeholder 3"/>
          <p:cNvSpPr>
            <a:spLocks noGrp="1"/>
          </p:cNvSpPr>
          <p:nvPr>
            <p:ph type="sldNum" sz="quarter" idx="5"/>
          </p:nvPr>
        </p:nvSpPr>
        <p:spPr/>
        <p:txBody>
          <a:bodyPr/>
          <a:lstStyle/>
          <a:p>
            <a:fld id="{A61329EC-5452-4F7D-BED4-E43A4F3BF7D0}" type="slidenum">
              <a:rPr lang="en-US" smtClean="0"/>
              <a:t>11</a:t>
            </a:fld>
            <a:endParaRPr lang="en-US"/>
          </a:p>
        </p:txBody>
      </p:sp>
    </p:spTree>
    <p:extLst>
      <p:ext uri="{BB962C8B-B14F-4D97-AF65-F5344CB8AC3E}">
        <p14:creationId xmlns:p14="http://schemas.microsoft.com/office/powerpoint/2010/main" val="317091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1329EC-5452-4F7D-BED4-E43A4F3BF7D0}" type="slidenum">
              <a:rPr lang="en-US" smtClean="0"/>
              <a:t>12</a:t>
            </a:fld>
            <a:endParaRPr lang="en-US"/>
          </a:p>
        </p:txBody>
      </p:sp>
    </p:spTree>
    <p:extLst>
      <p:ext uri="{BB962C8B-B14F-4D97-AF65-F5344CB8AC3E}">
        <p14:creationId xmlns:p14="http://schemas.microsoft.com/office/powerpoint/2010/main" val="23512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1"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1"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1"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1"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1"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1"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1"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1"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1"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1"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1"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type="subTitle"/>
          </p:nvPr>
        </p:nvSpPr>
        <p:spPr>
          <a:xfrm>
            <a:off x="609481"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8" name="PlaceHolder 2"/>
          <p:cNvSpPr>
            <a:spLocks noGrp="1"/>
          </p:cNvSpPr>
          <p:nvPr>
            <p:ph type="body"/>
          </p:nvPr>
        </p:nvSpPr>
        <p:spPr>
          <a:xfrm>
            <a:off x="609481"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1"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1"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6"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7"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0"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1" name="PlaceHolder 4"/>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4"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5" name="PlaceHolder 4"/>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609481"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8" name="PlaceHolder 3"/>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1"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2"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3" name="PlaceHolder 5"/>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1"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1"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1"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1"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1"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1"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1"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1"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1"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1"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1"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1"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3985" lvl="1" indent="-323994">
              <a:spcBef>
                <a:spcPts val="1135"/>
              </a:spcBef>
              <a:buClr>
                <a:srgbClr val="FFFFFF"/>
              </a:buClr>
              <a:buSzPct val="75000"/>
              <a:buFont typeface="Symbol" charset="2"/>
              <a:buChar char=""/>
            </a:pPr>
            <a:r>
              <a:rPr lang="en-US" sz="2000" b="0" strike="noStrike" spc="-1">
                <a:solidFill>
                  <a:srgbClr val="000000"/>
                </a:solidFill>
                <a:latin typeface="Calibri"/>
              </a:rPr>
              <a:t>Second Outline Level</a:t>
            </a:r>
          </a:p>
          <a:p>
            <a:pPr marL="1295977" lvl="2" indent="-287995">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7970" lvl="3" indent="-215996">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59962" lvl="4" indent="-215996">
              <a:spcBef>
                <a:spcPts val="282"/>
              </a:spcBef>
              <a:buClr>
                <a:srgbClr val="FFFFFF"/>
              </a:buClr>
              <a:buSzPct val="45000"/>
              <a:buFont typeface="Wingdings" charset="2"/>
              <a:buChar char=""/>
            </a:pPr>
            <a:r>
              <a:rPr lang="en-US" sz="2000" b="0" strike="noStrike" spc="-1">
                <a:solidFill>
                  <a:srgbClr val="000000"/>
                </a:solidFill>
                <a:latin typeface="Calibri"/>
              </a:rPr>
              <a:t>Fifth Outline Level</a:t>
            </a:r>
          </a:p>
          <a:p>
            <a:pPr marL="2591955" lvl="5" indent="-215996">
              <a:spcBef>
                <a:spcPts val="282"/>
              </a:spcBef>
              <a:buClr>
                <a:srgbClr val="FFFFFF"/>
              </a:buClr>
              <a:buSzPct val="45000"/>
              <a:buFont typeface="Wingdings" charset="2"/>
              <a:buChar char=""/>
            </a:pPr>
            <a:r>
              <a:rPr lang="en-US" sz="2000" b="0" strike="noStrike" spc="-1">
                <a:solidFill>
                  <a:srgbClr val="000000"/>
                </a:solidFill>
                <a:latin typeface="Calibri"/>
              </a:rPr>
              <a:t>Sixth Outline Level</a:t>
            </a:r>
          </a:p>
          <a:p>
            <a:pPr marL="3023947" lvl="6" indent="-215996">
              <a:spcBef>
                <a:spcPts val="282"/>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3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523627" indent="-392720" algn="l" defTabSz="914384" rtl="0" eaLnBrk="1" latinLnBrk="0" hangingPunct="1">
        <a:lnSpc>
          <a:spcPct val="90000"/>
        </a:lnSpc>
        <a:spcBef>
          <a:spcPts val="1718"/>
        </a:spcBef>
        <a:buClr>
          <a:srgbClr val="FFFFFF"/>
        </a:buClr>
        <a:buSzPct val="45000"/>
        <a:buFont typeface="Wingdings" charset="2"/>
        <a:buChar char=""/>
        <a:defRPr sz="2800" kern="1200">
          <a:solidFill>
            <a:schemeClr val="tx1"/>
          </a:solidFill>
          <a:latin typeface="+mn-lt"/>
          <a:ea typeface="+mn-ea"/>
          <a:cs typeface="+mn-cs"/>
        </a:defRPr>
      </a:lvl1pPr>
      <a:lvl2pPr marL="685788" indent="-228596" algn="l" defTabSz="914384"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80" indent="-228596" algn="l" defTabSz="914384"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17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364"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556"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748"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940"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13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4" rtl="0" eaLnBrk="1" latinLnBrk="0" hangingPunct="1">
        <a:defRPr sz="1800" kern="1200">
          <a:solidFill>
            <a:schemeClr val="tx1"/>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1"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1"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3985" lvl="1" indent="-323994">
              <a:spcBef>
                <a:spcPts val="1135"/>
              </a:spcBef>
              <a:buClr>
                <a:srgbClr val="000000"/>
              </a:buClr>
              <a:buSzPct val="75000"/>
              <a:buFont typeface="Symbol" charset="2"/>
              <a:buChar char=""/>
            </a:pPr>
            <a:r>
              <a:rPr lang="en-US" sz="2000" b="0" strike="noStrike" spc="-1">
                <a:solidFill>
                  <a:srgbClr val="000000"/>
                </a:solidFill>
                <a:latin typeface="Calibri"/>
              </a:rPr>
              <a:t>Second Outline Level</a:t>
            </a:r>
          </a:p>
          <a:p>
            <a:pPr marL="1295977" lvl="2" indent="-287995">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7970" lvl="3" indent="-215996">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59962" lvl="4" indent="-215996">
              <a:spcBef>
                <a:spcPts val="282"/>
              </a:spcBef>
              <a:buClr>
                <a:srgbClr val="000000"/>
              </a:buClr>
              <a:buSzPct val="45000"/>
              <a:buFont typeface="Wingdings" charset="2"/>
              <a:buChar char=""/>
            </a:pPr>
            <a:r>
              <a:rPr lang="en-US" sz="2000" b="0" strike="noStrike" spc="-1">
                <a:solidFill>
                  <a:srgbClr val="000000"/>
                </a:solidFill>
                <a:latin typeface="Calibri"/>
              </a:rPr>
              <a:t>Fifth Outline Level</a:t>
            </a:r>
          </a:p>
          <a:p>
            <a:pPr marL="2591955" lvl="5" indent="-215996">
              <a:spcBef>
                <a:spcPts val="282"/>
              </a:spcBef>
              <a:buClr>
                <a:srgbClr val="000000"/>
              </a:buClr>
              <a:buSzPct val="45000"/>
              <a:buFont typeface="Wingdings" charset="2"/>
              <a:buChar char=""/>
            </a:pPr>
            <a:r>
              <a:rPr lang="en-US" sz="2000" b="0" strike="noStrike" spc="-1">
                <a:solidFill>
                  <a:srgbClr val="000000"/>
                </a:solidFill>
                <a:latin typeface="Calibri"/>
              </a:rPr>
              <a:t>Sixth Outline Level</a:t>
            </a:r>
          </a:p>
          <a:p>
            <a:pPr marL="3023947" lvl="6" indent="-215996">
              <a:spcBef>
                <a:spcPts val="282"/>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3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523627" indent="-392720" algn="l" defTabSz="914384" rtl="0" eaLnBrk="1" latinLnBrk="0" hangingPunct="1">
        <a:lnSpc>
          <a:spcPct val="90000"/>
        </a:lnSpc>
        <a:spcBef>
          <a:spcPts val="1718"/>
        </a:spcBef>
        <a:buClr>
          <a:srgbClr val="000000"/>
        </a:buClr>
        <a:buSzPct val="45000"/>
        <a:buFont typeface="Wingdings" charset="2"/>
        <a:buChar char=""/>
        <a:defRPr sz="2800" kern="1200">
          <a:solidFill>
            <a:schemeClr val="tx1"/>
          </a:solidFill>
          <a:latin typeface="+mn-lt"/>
          <a:ea typeface="+mn-ea"/>
          <a:cs typeface="+mn-cs"/>
        </a:defRPr>
      </a:lvl1pPr>
      <a:lvl2pPr marL="685788" indent="-228596" algn="l" defTabSz="914384"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80" indent="-228596" algn="l" defTabSz="914384"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17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364"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556"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748"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940"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13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4" rtl="0" eaLnBrk="1" latinLnBrk="0" hangingPunct="1">
        <a:defRPr sz="1800" kern="1200">
          <a:solidFill>
            <a:schemeClr val="tx1"/>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788" lvl="1" indent="-228236">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2980" lvl="2" indent="-228236">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172" lvl="3" indent="-228236">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364" lvl="4" indent="-228236">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3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77086" indent="-276650" algn="l" defTabSz="914384" rtl="0" eaLnBrk="1" latinLnBrk="0" hangingPunct="1">
        <a:lnSpc>
          <a:spcPct val="90000"/>
        </a:lnSpc>
        <a:spcBef>
          <a:spcPts val="1213"/>
        </a:spcBef>
        <a:buClr>
          <a:srgbClr val="000000"/>
        </a:buClr>
        <a:buFont typeface="Arial"/>
        <a:buChar char="•"/>
        <a:defRPr sz="2800" kern="1200">
          <a:solidFill>
            <a:schemeClr val="tx1"/>
          </a:solidFill>
          <a:latin typeface="+mn-lt"/>
          <a:ea typeface="+mn-ea"/>
          <a:cs typeface="+mn-cs"/>
        </a:defRPr>
      </a:lvl1pPr>
      <a:lvl2pPr marL="685788" indent="-228596" algn="l" defTabSz="914384"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80" indent="-228596" algn="l" defTabSz="914384"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17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364"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556"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748"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940"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13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4" rtl="0" eaLnBrk="1" latinLnBrk="0" hangingPunct="1">
        <a:defRPr sz="1800" kern="1200">
          <a:solidFill>
            <a:schemeClr val="tx1"/>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3:……………………………………..</a:t>
            </a:r>
            <a:endParaRPr lang="en-US" sz="2800" b="0" strike="noStrike" spc="-1">
              <a:solidFill>
                <a:srgbClr val="000000"/>
              </a:solidFill>
              <a:latin typeface="Calibri"/>
            </a:endParaRPr>
          </a:p>
        </p:txBody>
      </p:sp>
      <p:sp>
        <p:nvSpPr>
          <p:cNvPr id="154" name="PlaceHolder 2"/>
          <p:cNvSpPr>
            <a:spLocks noGrp="1"/>
          </p:cNvSpPr>
          <p:nvPr>
            <p:ph type="body"/>
          </p:nvPr>
        </p:nvSpPr>
        <p:spPr>
          <a:xfrm>
            <a:off x="337681" y="1032480"/>
            <a:ext cx="11515320" cy="49384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788" lvl="1" indent="-228236">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2980" lvl="2" indent="-228236">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172" lvl="3" indent="-228236">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364" lvl="4" indent="-228236">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defTabSz="9143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77086" indent="-276650" algn="l" defTabSz="914384" rtl="0" eaLnBrk="1" latinLnBrk="0" hangingPunct="1">
        <a:lnSpc>
          <a:spcPct val="90000"/>
        </a:lnSpc>
        <a:spcBef>
          <a:spcPts val="1213"/>
        </a:spcBef>
        <a:buClr>
          <a:srgbClr val="000000"/>
        </a:buClr>
        <a:buFont typeface="Arial"/>
        <a:buChar char="•"/>
        <a:defRPr sz="2800" kern="1200">
          <a:solidFill>
            <a:schemeClr val="tx1"/>
          </a:solidFill>
          <a:latin typeface="+mn-lt"/>
          <a:ea typeface="+mn-ea"/>
          <a:cs typeface="+mn-cs"/>
        </a:defRPr>
      </a:lvl1pPr>
      <a:lvl2pPr marL="685788" indent="-228596" algn="l" defTabSz="914384"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80" indent="-228596" algn="l" defTabSz="914384"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17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364"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556"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748"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940"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13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4" rtl="0" eaLnBrk="1" latinLnBrk="0" hangingPunct="1">
        <a:defRPr sz="1800" kern="1200">
          <a:solidFill>
            <a:schemeClr val="tx1"/>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1"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1"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3985" lvl="1" indent="-323994">
              <a:spcBef>
                <a:spcPts val="1135"/>
              </a:spcBef>
              <a:buClr>
                <a:srgbClr val="000000"/>
              </a:buClr>
              <a:buSzPct val="75000"/>
              <a:buFont typeface="Symbol" charset="2"/>
              <a:buChar char=""/>
            </a:pPr>
            <a:r>
              <a:rPr lang="en-US" sz="2000" b="0" strike="noStrike" spc="-1">
                <a:solidFill>
                  <a:srgbClr val="000000"/>
                </a:solidFill>
                <a:latin typeface="Calibri"/>
              </a:rPr>
              <a:t>Second Outline Level</a:t>
            </a:r>
          </a:p>
          <a:p>
            <a:pPr marL="1295977" lvl="2" indent="-287995">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7970" lvl="3" indent="-215996">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59962" lvl="4" indent="-215996">
              <a:spcBef>
                <a:spcPts val="282"/>
              </a:spcBef>
              <a:buClr>
                <a:srgbClr val="000000"/>
              </a:buClr>
              <a:buSzPct val="45000"/>
              <a:buFont typeface="Wingdings" charset="2"/>
              <a:buChar char=""/>
            </a:pPr>
            <a:r>
              <a:rPr lang="en-US" sz="2000" b="0" strike="noStrike" spc="-1">
                <a:solidFill>
                  <a:srgbClr val="000000"/>
                </a:solidFill>
                <a:latin typeface="Calibri"/>
              </a:rPr>
              <a:t>Fifth Outline Level</a:t>
            </a:r>
          </a:p>
          <a:p>
            <a:pPr marL="2591955" lvl="5" indent="-215996">
              <a:spcBef>
                <a:spcPts val="282"/>
              </a:spcBef>
              <a:buClr>
                <a:srgbClr val="000000"/>
              </a:buClr>
              <a:buSzPct val="45000"/>
              <a:buFont typeface="Wingdings" charset="2"/>
              <a:buChar char=""/>
            </a:pPr>
            <a:r>
              <a:rPr lang="en-US" sz="2000" b="0" strike="noStrike" spc="-1">
                <a:solidFill>
                  <a:srgbClr val="000000"/>
                </a:solidFill>
                <a:latin typeface="Calibri"/>
              </a:rPr>
              <a:t>Sixth Outline Level</a:t>
            </a:r>
          </a:p>
          <a:p>
            <a:pPr marL="3023947" lvl="6" indent="-215996">
              <a:spcBef>
                <a:spcPts val="282"/>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defTabSz="9143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523627" indent="-392720" algn="l" defTabSz="914384" rtl="0" eaLnBrk="1" latinLnBrk="0" hangingPunct="1">
        <a:lnSpc>
          <a:spcPct val="90000"/>
        </a:lnSpc>
        <a:spcBef>
          <a:spcPts val="1718"/>
        </a:spcBef>
        <a:buClr>
          <a:srgbClr val="000000"/>
        </a:buClr>
        <a:buSzPct val="45000"/>
        <a:buFont typeface="Wingdings" charset="2"/>
        <a:buChar char=""/>
        <a:defRPr sz="2800" kern="1200">
          <a:solidFill>
            <a:schemeClr val="tx1"/>
          </a:solidFill>
          <a:latin typeface="+mn-lt"/>
          <a:ea typeface="+mn-ea"/>
          <a:cs typeface="+mn-cs"/>
        </a:defRPr>
      </a:lvl1pPr>
      <a:lvl2pPr marL="685788" indent="-228596" algn="l" defTabSz="914384"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80" indent="-228596" algn="l" defTabSz="914384"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17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364"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556"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748"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940"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132" indent="-228596" algn="l" defTabSz="91438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4" rtl="0" eaLnBrk="1" latinLnBrk="0" hangingPunct="1">
        <a:defRPr sz="1800" kern="1200">
          <a:solidFill>
            <a:schemeClr val="tx1"/>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hyperlink" Target="http://www.who.int/cancer/prevention/diagnosis-screening/breast-cancer/en/" TargetMode="External"/><Relationship Id="rId2" Type="http://schemas.openxmlformats.org/officeDocument/2006/relationships/notesSlide" Target="../notesSlides/notesSlide6.xml"/><Relationship Id="rId1" Type="http://schemas.openxmlformats.org/officeDocument/2006/relationships/slideLayout" Target="../slideLayouts/slideLayout38.xml"/><Relationship Id="rId5" Type="http://schemas.openxmlformats.org/officeDocument/2006/relationships/hyperlink" Target="https://doi.org/10.3322/caac.21320" TargetMode="External"/><Relationship Id="rId4" Type="http://schemas.openxmlformats.org/officeDocument/2006/relationships/hyperlink" Target="https://doi.org/10.3390/s1707157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CFC8D-9CBA-7905-CDB5-B88E5AF2C8B8}"/>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73EA7670-23F1-44E3-D5A5-75C5E646B3B0}"/>
              </a:ext>
            </a:extLst>
          </p:cNvPr>
          <p:cNvSpPr/>
          <p:nvPr/>
        </p:nvSpPr>
        <p:spPr>
          <a:xfrm>
            <a:off x="46317" y="18817"/>
            <a:ext cx="2416046" cy="646331"/>
          </a:xfrm>
          <a:prstGeom prst="rect">
            <a:avLst/>
          </a:prstGeom>
        </p:spPr>
        <p:txBody>
          <a:bodyPr wrap="none">
            <a:spAutoFit/>
          </a:bodyPr>
          <a:lstStyle/>
          <a:p>
            <a:pPr lvl="0"/>
            <a:r>
              <a:rPr lang="en-US" sz="3600">
                <a:solidFill>
                  <a:schemeClr val="bg1"/>
                </a:solidFill>
              </a:rPr>
              <a:t>VI. Results</a:t>
            </a:r>
            <a:endParaRPr lang="en-US" sz="2400" b="1">
              <a:solidFill>
                <a:schemeClr val="bg1"/>
              </a:solidFill>
              <a:latin typeface="Arial" panose="020B0604020202020204" pitchFamily="34" charset="0"/>
              <a:cs typeface="Arial" panose="020B0604020202020204" pitchFamily="34" charset="0"/>
            </a:endParaRPr>
          </a:p>
        </p:txBody>
      </p:sp>
      <p:sp>
        <p:nvSpPr>
          <p:cNvPr id="3" name="TextBox 4">
            <a:extLst>
              <a:ext uri="{FF2B5EF4-FFF2-40B4-BE49-F238E27FC236}">
                <a16:creationId xmlns:a16="http://schemas.microsoft.com/office/drawing/2014/main" id="{93FA5E42-AD36-5FCC-A425-06FEE285A302}"/>
              </a:ext>
            </a:extLst>
          </p:cNvPr>
          <p:cNvSpPr txBox="1"/>
          <p:nvPr/>
        </p:nvSpPr>
        <p:spPr>
          <a:xfrm>
            <a:off x="11336785" y="6524182"/>
            <a:ext cx="532661" cy="307777"/>
          </a:xfrm>
          <a:prstGeom prst="rect">
            <a:avLst/>
          </a:prstGeom>
          <a:noFill/>
        </p:spPr>
        <p:txBody>
          <a:bodyPr wrap="square" rtlCol="0">
            <a:spAutoFit/>
          </a:bodyPr>
          <a:lstStyle/>
          <a:p>
            <a:r>
              <a:rPr lang="en-US" sz="1400"/>
              <a:t>9</a:t>
            </a:r>
          </a:p>
        </p:txBody>
      </p:sp>
      <p:pic>
        <p:nvPicPr>
          <p:cNvPr id="8" name="Picture 7">
            <a:extLst>
              <a:ext uri="{FF2B5EF4-FFF2-40B4-BE49-F238E27FC236}">
                <a16:creationId xmlns:a16="http://schemas.microsoft.com/office/drawing/2014/main" id="{C708D8B9-60B4-1534-FD58-2CDAD3140955}"/>
              </a:ext>
            </a:extLst>
          </p:cNvPr>
          <p:cNvPicPr>
            <a:picLocks noChangeAspect="1"/>
          </p:cNvPicPr>
          <p:nvPr/>
        </p:nvPicPr>
        <p:blipFill>
          <a:blip r:embed="rId2"/>
          <a:stretch>
            <a:fillRect/>
          </a:stretch>
        </p:blipFill>
        <p:spPr>
          <a:xfrm>
            <a:off x="552015" y="1992472"/>
            <a:ext cx="11087970" cy="3550390"/>
          </a:xfrm>
          <a:prstGeom prst="rect">
            <a:avLst/>
          </a:prstGeom>
        </p:spPr>
      </p:pic>
    </p:spTree>
    <p:extLst>
      <p:ext uri="{BB962C8B-B14F-4D97-AF65-F5344CB8AC3E}">
        <p14:creationId xmlns:p14="http://schemas.microsoft.com/office/powerpoint/2010/main" val="185478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20860C3-DD51-DCAD-A0F8-5D68ABCEF1DB}"/>
              </a:ext>
            </a:extLst>
          </p:cNvPr>
          <p:cNvSpPr/>
          <p:nvPr/>
        </p:nvSpPr>
        <p:spPr>
          <a:xfrm>
            <a:off x="0" y="0"/>
            <a:ext cx="5554379" cy="646331"/>
          </a:xfrm>
          <a:prstGeom prst="rect">
            <a:avLst/>
          </a:prstGeom>
        </p:spPr>
        <p:txBody>
          <a:bodyPr wrap="square">
            <a:spAutoFit/>
          </a:bodyPr>
          <a:lstStyle/>
          <a:p>
            <a:pPr lvl="0"/>
            <a:r>
              <a:rPr lang="en-US" sz="3600">
                <a:solidFill>
                  <a:schemeClr val="bg1"/>
                </a:solidFill>
              </a:rPr>
              <a:t>VII. CONCLUSION</a:t>
            </a:r>
            <a:endParaRPr lang="en-US" sz="2400" b="1">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FDEE28B-DBFD-FBBA-4A06-F75C17B46442}"/>
              </a:ext>
            </a:extLst>
          </p:cNvPr>
          <p:cNvSpPr txBox="1"/>
          <p:nvPr/>
        </p:nvSpPr>
        <p:spPr>
          <a:xfrm>
            <a:off x="1625805" y="1617142"/>
            <a:ext cx="8940389" cy="3970318"/>
          </a:xfrm>
          <a:prstGeom prst="rect">
            <a:avLst/>
          </a:prstGeom>
          <a:noFill/>
        </p:spPr>
        <p:txBody>
          <a:bodyPr wrap="square">
            <a:spAutoFit/>
          </a:bodyPr>
          <a:lstStyle/>
          <a:p>
            <a:pPr marL="342900" indent="-342900">
              <a:buFont typeface="Arial" panose="020B0604020202020204" pitchFamily="34" charset="0"/>
              <a:buChar char="•"/>
            </a:pPr>
            <a:r>
              <a:rPr lang="en-US" sz="2800"/>
              <a:t>The application of U-Net in breast cancer detection represents a significant advancement in medical imaging and diagnostic accuracy. </a:t>
            </a:r>
          </a:p>
          <a:p>
            <a:pPr marL="342900" indent="-342900">
              <a:buFont typeface="Arial" panose="020B0604020202020204" pitchFamily="34" charset="0"/>
              <a:buChar char="•"/>
            </a:pPr>
            <a:endParaRPr lang="en-US" sz="2800"/>
          </a:p>
          <a:p>
            <a:pPr marL="342900" indent="-342900">
              <a:buFont typeface="Arial" panose="020B0604020202020204" pitchFamily="34" charset="0"/>
              <a:buChar char="•"/>
            </a:pPr>
            <a:r>
              <a:rPr lang="en-US" sz="2800"/>
              <a:t>As research and technology continue to evolve, the integration of U-Net into clinical workflows has the potential to improve patient outcomes, reduce diagnostic errors, and ensure more precise treatment planning. </a:t>
            </a:r>
          </a:p>
        </p:txBody>
      </p:sp>
      <p:sp>
        <p:nvSpPr>
          <p:cNvPr id="5" name="TextBox 4">
            <a:extLst>
              <a:ext uri="{FF2B5EF4-FFF2-40B4-BE49-F238E27FC236}">
                <a16:creationId xmlns:a16="http://schemas.microsoft.com/office/drawing/2014/main" id="{B6B2B03C-DD8F-51C3-AC3C-6A3D982D9E65}"/>
              </a:ext>
            </a:extLst>
          </p:cNvPr>
          <p:cNvSpPr txBox="1"/>
          <p:nvPr/>
        </p:nvSpPr>
        <p:spPr>
          <a:xfrm>
            <a:off x="11336785" y="6524182"/>
            <a:ext cx="532661" cy="307777"/>
          </a:xfrm>
          <a:prstGeom prst="rect">
            <a:avLst/>
          </a:prstGeom>
          <a:noFill/>
        </p:spPr>
        <p:txBody>
          <a:bodyPr wrap="square" rtlCol="0">
            <a:spAutoFit/>
          </a:bodyPr>
          <a:lstStyle/>
          <a:p>
            <a:r>
              <a:rPr lang="en-US" sz="1400"/>
              <a:t>10</a:t>
            </a:r>
          </a:p>
        </p:txBody>
      </p:sp>
    </p:spTree>
    <p:extLst>
      <p:ext uri="{BB962C8B-B14F-4D97-AF65-F5344CB8AC3E}">
        <p14:creationId xmlns:p14="http://schemas.microsoft.com/office/powerpoint/2010/main" val="14786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20860C3-DD51-DCAD-A0F8-5D68ABCEF1DB}"/>
              </a:ext>
            </a:extLst>
          </p:cNvPr>
          <p:cNvSpPr/>
          <p:nvPr/>
        </p:nvSpPr>
        <p:spPr>
          <a:xfrm>
            <a:off x="61331" y="0"/>
            <a:ext cx="5554379" cy="646331"/>
          </a:xfrm>
          <a:prstGeom prst="rect">
            <a:avLst/>
          </a:prstGeom>
        </p:spPr>
        <p:txBody>
          <a:bodyPr wrap="square">
            <a:spAutoFit/>
          </a:bodyPr>
          <a:lstStyle/>
          <a:p>
            <a:pPr lvl="0"/>
            <a:r>
              <a:rPr lang="en-US" sz="3600" b="1">
                <a:solidFill>
                  <a:schemeClr val="bg1"/>
                </a:solidFill>
                <a:latin typeface="Arial" panose="020B0604020202020204" pitchFamily="34" charset="0"/>
                <a:cs typeface="Arial" panose="020B0604020202020204" pitchFamily="34" charset="0"/>
              </a:rPr>
              <a:t>VIII. References</a:t>
            </a:r>
          </a:p>
        </p:txBody>
      </p:sp>
      <p:sp>
        <p:nvSpPr>
          <p:cNvPr id="3" name="TextBox 2">
            <a:extLst>
              <a:ext uri="{FF2B5EF4-FFF2-40B4-BE49-F238E27FC236}">
                <a16:creationId xmlns:a16="http://schemas.microsoft.com/office/drawing/2014/main" id="{8FDEE28B-DBFD-FBBA-4A06-F75C17B46442}"/>
              </a:ext>
            </a:extLst>
          </p:cNvPr>
          <p:cNvSpPr txBox="1"/>
          <p:nvPr/>
        </p:nvSpPr>
        <p:spPr>
          <a:xfrm>
            <a:off x="139959" y="1089211"/>
            <a:ext cx="11912082" cy="2800767"/>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b="0" i="0" strike="noStrike" dirty="0">
                <a:effectLst/>
                <a:latin typeface="+mj-lt"/>
              </a:rPr>
              <a:t>[01] Yi-Sheng Sun, et al. (2017). Risk Factors and Preventions of Breast Cancer. International journal of biological sciences. doi:10.7150/ijbs.21635</a:t>
            </a:r>
          </a:p>
          <a:p>
            <a:pPr marL="285750" indent="-285750">
              <a:buFont typeface="Arial" panose="020B0604020202020204" pitchFamily="34" charset="0"/>
              <a:buChar char="•"/>
            </a:pPr>
            <a:r>
              <a:rPr lang="en-US" sz="1600" dirty="0">
                <a:latin typeface="+mj-lt"/>
              </a:rPr>
              <a:t>[02] </a:t>
            </a:r>
            <a:r>
              <a:rPr lang="en-US" sz="1600" b="0" i="0" dirty="0">
                <a:effectLst/>
                <a:latin typeface="Source Sans Pro Web"/>
              </a:rPr>
              <a:t>Stewart BW, Wild CP. (2014). World Cancer Report 2014. Geneva, Switzerland: WHO Press</a:t>
            </a:r>
          </a:p>
          <a:p>
            <a:pPr marL="285750" indent="-285750">
              <a:buFont typeface="Arial" panose="020B0604020202020204" pitchFamily="34" charset="0"/>
              <a:buChar char="•"/>
            </a:pPr>
            <a:r>
              <a:rPr lang="en-US" sz="1600" strike="noStrike" dirty="0">
                <a:latin typeface="Source Sans Pro Web"/>
              </a:rPr>
              <a:t>[03] WHO: Geneva, Switzerland. Breast cancer. </a:t>
            </a:r>
            <a:r>
              <a:rPr lang="en-US" sz="1600" strike="noStrike" dirty="0">
                <a:latin typeface="Source Sans Pro Web"/>
                <a:hlinkClick r:id="rId3">
                  <a:extLst>
                    <a:ext uri="{A12FA001-AC4F-418D-AE19-62706E023703}">
                      <ahyp:hlinkClr xmlns:ahyp="http://schemas.microsoft.com/office/drawing/2018/hyperlinkcolor" val="tx"/>
                    </a:ext>
                  </a:extLst>
                </a:hlinkClick>
              </a:rPr>
              <a:t>http://www.who.int/cancer/prevention/diagnosis-screening/breast-cancer/en/</a:t>
            </a:r>
            <a:r>
              <a:rPr lang="en-US" sz="1600" strike="noStrike" dirty="0">
                <a:latin typeface="Source Sans Pro Web"/>
              </a:rPr>
              <a:t> </a:t>
            </a:r>
          </a:p>
          <a:p>
            <a:pPr marL="285750" indent="-285750">
              <a:buFont typeface="Arial" panose="020B0604020202020204" pitchFamily="34" charset="0"/>
              <a:buChar char="•"/>
            </a:pPr>
            <a:r>
              <a:rPr lang="en-US" sz="1600" i="0" dirty="0">
                <a:effectLst/>
                <a:latin typeface="Source Sans Pro Web"/>
              </a:rPr>
              <a:t>[04] Lulu Wang. (2017). Early Diagnosis of Breast Cancer. Sensors. </a:t>
            </a:r>
            <a:r>
              <a:rPr lang="en-US" sz="1600" i="0" strike="noStrike" dirty="0">
                <a:effectLst/>
                <a:latin typeface="Arial"/>
                <a:hlinkClick r:id="rId4">
                  <a:extLst>
                    <a:ext uri="{A12FA001-AC4F-418D-AE19-62706E023703}">
                      <ahyp:hlinkClr xmlns:ahyp="http://schemas.microsoft.com/office/drawing/2018/hyperlinkcolor" val="tx"/>
                    </a:ext>
                  </a:extLst>
                </a:hlinkClick>
              </a:rPr>
              <a:t>https://doi.org/10.3390/s17071572</a:t>
            </a:r>
            <a:endParaRPr lang="en-US" sz="1600" i="0" dirty="0">
              <a:effectLst/>
              <a:latin typeface="Arial"/>
            </a:endParaRPr>
          </a:p>
          <a:p>
            <a:pPr marL="285750" indent="-285750">
              <a:buFont typeface="Arial" panose="020B0604020202020204" pitchFamily="34" charset="0"/>
              <a:buChar char="•"/>
            </a:pPr>
            <a:r>
              <a:rPr lang="en-US" sz="1600" b="0" i="0" dirty="0">
                <a:effectLst/>
                <a:latin typeface="Source Sans Pro Web"/>
              </a:rPr>
              <a:t>[05] Carol E. DeSantis MPH. (2015). Breast cancer statistics, 2015: Convergence of incidence rates between black and white women. CA: A Cancer Journal for Clinicians, 66(1), 31-42. </a:t>
            </a:r>
            <a:r>
              <a:rPr lang="en-US" sz="1600" b="0" i="0" dirty="0">
                <a:effectLst/>
                <a:latin typeface="Source Sans Pro Web"/>
                <a:hlinkClick r:id="rId5">
                  <a:extLst>
                    <a:ext uri="{A12FA001-AC4F-418D-AE19-62706E023703}">
                      <ahyp:hlinkClr xmlns:ahyp="http://schemas.microsoft.com/office/drawing/2018/hyperlinkcolor" val="tx"/>
                    </a:ext>
                  </a:extLst>
                </a:hlinkClick>
              </a:rPr>
              <a:t>https://doi.org/10.3322/caac.21320</a:t>
            </a:r>
            <a:r>
              <a:rPr lang="en-US" sz="1600" b="0" i="0" dirty="0">
                <a:effectLst/>
                <a:latin typeface="Source Sans Pro Web"/>
              </a:rPr>
              <a:t> </a:t>
            </a:r>
          </a:p>
          <a:p>
            <a:pPr marL="285750" indent="-285750">
              <a:buFont typeface="Arial" panose="020B0604020202020204" pitchFamily="34" charset="0"/>
              <a:buChar char="•"/>
            </a:pPr>
            <a:r>
              <a:rPr lang="en-US" sz="1600" strike="noStrike" dirty="0">
                <a:latin typeface="Source Sans Pro Web"/>
              </a:rPr>
              <a:t>[06] </a:t>
            </a:r>
            <a:r>
              <a:rPr lang="en-US" sz="1600" b="0" i="0" dirty="0">
                <a:effectLst/>
                <a:latin typeface="Inter"/>
              </a:rPr>
              <a:t>Al-</a:t>
            </a:r>
            <a:r>
              <a:rPr lang="en-US" sz="1600" b="0" i="0" dirty="0" err="1">
                <a:effectLst/>
                <a:latin typeface="Inter"/>
              </a:rPr>
              <a:t>Dhabyani</a:t>
            </a:r>
            <a:r>
              <a:rPr lang="en-US" sz="1600" b="0" i="0" dirty="0">
                <a:effectLst/>
                <a:latin typeface="Inter"/>
              </a:rPr>
              <a:t> W, Gomaa M, Khaled H, Fahmy A. Dataset of breast ultrasound images. Data in Brief. 2020 Feb;28:104863. DOI: 10.1016/j.dib.2019.104863.</a:t>
            </a:r>
          </a:p>
          <a:p>
            <a:pPr marL="285750" indent="-285750">
              <a:buFont typeface="Arial" panose="020B0604020202020204" pitchFamily="34" charset="0"/>
              <a:buChar char="•"/>
            </a:pPr>
            <a:r>
              <a:rPr lang="en-US" sz="1600" strike="noStrike" dirty="0">
                <a:latin typeface="Inter"/>
              </a:rPr>
              <a:t>[07] Nahian Siddique, et al. (2021). U-Net and Its Variants for Medical Image Segmentation: A Review of Theory and Applications. IEEE </a:t>
            </a:r>
            <a:r>
              <a:rPr lang="it-IT" sz="1600" strike="noStrike" dirty="0">
                <a:latin typeface="Inter"/>
              </a:rPr>
              <a:t>Access, vol. 9, pp. 82031-82057, 2021, </a:t>
            </a:r>
            <a:r>
              <a:rPr lang="it-IT" sz="1600" strike="noStrike" dirty="0" err="1">
                <a:latin typeface="Inter"/>
              </a:rPr>
              <a:t>doi</a:t>
            </a:r>
            <a:r>
              <a:rPr lang="it-IT" sz="1600" strike="noStrike" dirty="0">
                <a:latin typeface="Inter"/>
              </a:rPr>
              <a:t>: 10.1109/ACCESS.2021.3086020.</a:t>
            </a:r>
            <a:endParaRPr lang="en-US" sz="1600" b="0" i="0" strike="noStrike" dirty="0">
              <a:effectLst/>
              <a:latin typeface="+mj-lt"/>
            </a:endParaRPr>
          </a:p>
        </p:txBody>
      </p:sp>
      <p:sp>
        <p:nvSpPr>
          <p:cNvPr id="5" name="TextBox 4">
            <a:extLst>
              <a:ext uri="{FF2B5EF4-FFF2-40B4-BE49-F238E27FC236}">
                <a16:creationId xmlns:a16="http://schemas.microsoft.com/office/drawing/2014/main" id="{B6B2B03C-DD8F-51C3-AC3C-6A3D982D9E65}"/>
              </a:ext>
            </a:extLst>
          </p:cNvPr>
          <p:cNvSpPr txBox="1"/>
          <p:nvPr/>
        </p:nvSpPr>
        <p:spPr>
          <a:xfrm>
            <a:off x="11336785" y="6524182"/>
            <a:ext cx="532661" cy="307777"/>
          </a:xfrm>
          <a:prstGeom prst="rect">
            <a:avLst/>
          </a:prstGeom>
          <a:noFill/>
        </p:spPr>
        <p:txBody>
          <a:bodyPr wrap="square" rtlCol="0">
            <a:spAutoFit/>
          </a:bodyPr>
          <a:lstStyle/>
          <a:p>
            <a:r>
              <a:rPr lang="en-US" sz="1400"/>
              <a:t>11</a:t>
            </a:r>
          </a:p>
        </p:txBody>
      </p:sp>
    </p:spTree>
    <p:extLst>
      <p:ext uri="{BB962C8B-B14F-4D97-AF65-F5344CB8AC3E}">
        <p14:creationId xmlns:p14="http://schemas.microsoft.com/office/powerpoint/2010/main" val="10246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264332" y="2824201"/>
            <a:ext cx="5628549"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pc="-1">
                <a:solidFill>
                  <a:srgbClr val="C00000"/>
                </a:solidFill>
                <a:latin typeface="Lato"/>
                <a:ea typeface="Lato"/>
              </a:rPr>
              <a:t>THANK YOU !</a:t>
            </a:r>
            <a:endParaRPr lang="en-US" sz="6000"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3"/>
          <a:stretch/>
        </p:blipFill>
        <p:spPr>
          <a:xfrm>
            <a:off x="74801" y="105065"/>
            <a:ext cx="3174120" cy="1153080"/>
          </a:xfrm>
          <a:prstGeom prst="rect">
            <a:avLst/>
          </a:prstGeom>
          <a:ln>
            <a:noFill/>
          </a:ln>
        </p:spPr>
      </p:pic>
      <p:sp>
        <p:nvSpPr>
          <p:cNvPr id="308" name="CustomShape 2"/>
          <p:cNvSpPr/>
          <p:nvPr/>
        </p:nvSpPr>
        <p:spPr>
          <a:xfrm>
            <a:off x="695520" y="3403080"/>
            <a:ext cx="6095520" cy="2223360"/>
          </a:xfrm>
          <a:prstGeom prst="rect">
            <a:avLst/>
          </a:prstGeom>
          <a:noFill/>
          <a:ln>
            <a:noFill/>
          </a:ln>
        </p:spPr>
        <p:style>
          <a:lnRef idx="0">
            <a:scrgbClr r="0" g="0" b="0"/>
          </a:lnRef>
          <a:fillRef idx="0">
            <a:scrgbClr r="0" g="0" b="0"/>
          </a:fillRef>
          <a:effectRef idx="0">
            <a:scrgbClr r="0" g="0" b="0"/>
          </a:effectRef>
          <a:fontRef idx="minor"/>
        </p:style>
        <p:txBody>
          <a:bodyPr/>
          <a:lstStyle/>
          <a:p>
            <a:endParaRPr lang="en-GB"/>
          </a:p>
        </p:txBody>
      </p:sp>
      <p:sp>
        <p:nvSpPr>
          <p:cNvPr id="309" name="CustomShape 3"/>
          <p:cNvSpPr/>
          <p:nvPr/>
        </p:nvSpPr>
        <p:spPr>
          <a:xfrm>
            <a:off x="6962401" y="3269880"/>
            <a:ext cx="4329000" cy="13694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GB"/>
          </a:p>
        </p:txBody>
      </p:sp>
      <p:sp>
        <p:nvSpPr>
          <p:cNvPr id="13" name="TextBox 12">
            <a:extLst>
              <a:ext uri="{FF2B5EF4-FFF2-40B4-BE49-F238E27FC236}">
                <a16:creationId xmlns:a16="http://schemas.microsoft.com/office/drawing/2014/main" id="{8E74FF1E-1B13-4728-9915-C2DD0F19A60D}"/>
              </a:ext>
            </a:extLst>
          </p:cNvPr>
          <p:cNvSpPr txBox="1"/>
          <p:nvPr/>
        </p:nvSpPr>
        <p:spPr>
          <a:xfrm>
            <a:off x="695520" y="3801616"/>
            <a:ext cx="8343733" cy="1738938"/>
          </a:xfrm>
          <a:prstGeom prst="rect">
            <a:avLst/>
          </a:prstGeom>
          <a:noFill/>
        </p:spPr>
        <p:txBody>
          <a:bodyPr wrap="square">
            <a:spAutoFit/>
          </a:bodyPr>
          <a:lstStyle/>
          <a:p>
            <a:pPr>
              <a:spcBef>
                <a:spcPts val="600"/>
              </a:spcBef>
            </a:pPr>
            <a:r>
              <a:rPr lang="en-US" sz="2500">
                <a:ln w="0"/>
                <a:solidFill>
                  <a:schemeClr val="accent1">
                    <a:lumMod val="50000"/>
                  </a:schemeClr>
                </a:solidFill>
                <a:effectLst>
                  <a:outerShdw blurRad="38100" dist="25400" dir="5400000" algn="ctr" rotWithShape="0">
                    <a:srgbClr val="6E747A">
                      <a:alpha val="43000"/>
                    </a:srgbClr>
                  </a:outerShdw>
                </a:effectLst>
              </a:rPr>
              <a:t>Group members:</a:t>
            </a:r>
            <a:r>
              <a:rPr lang="en-US" sz="3200">
                <a:ln w="0"/>
                <a:solidFill>
                  <a:schemeClr val="accent1">
                    <a:lumMod val="50000"/>
                  </a:schemeClr>
                </a:solidFill>
                <a:effectLst>
                  <a:outerShdw blurRad="38100" dist="25400" dir="5400000" algn="ctr" rotWithShape="0">
                    <a:srgbClr val="6E747A">
                      <a:alpha val="43000"/>
                    </a:srgbClr>
                  </a:outerShdw>
                </a:effectLst>
              </a:rPr>
              <a:t>	</a:t>
            </a:r>
            <a:r>
              <a:rPr lang="en-US" sz="2000">
                <a:ln w="0"/>
                <a:solidFill>
                  <a:schemeClr val="accent1">
                    <a:lumMod val="50000"/>
                  </a:schemeClr>
                </a:solidFill>
                <a:effectLst>
                  <a:outerShdw blurRad="38100" dist="25400" dir="5400000" algn="ctr" rotWithShape="0">
                    <a:srgbClr val="6E747A">
                      <a:alpha val="43000"/>
                    </a:srgbClr>
                  </a:outerShdw>
                </a:effectLst>
              </a:rPr>
              <a:t>Nguyễn Tất Hưng - 20235500</a:t>
            </a:r>
          </a:p>
          <a:p>
            <a:pPr>
              <a:spcBef>
                <a:spcPts val="600"/>
              </a:spcBef>
            </a:pPr>
            <a:r>
              <a:rPr lang="en-US" sz="2000">
                <a:ln w="0"/>
                <a:solidFill>
                  <a:schemeClr val="accent1">
                    <a:lumMod val="50000"/>
                  </a:schemeClr>
                </a:solidFill>
                <a:effectLst>
                  <a:outerShdw blurRad="38100" dist="25400" dir="5400000" algn="ctr" rotWithShape="0">
                    <a:srgbClr val="6E747A">
                      <a:alpha val="43000"/>
                    </a:srgbClr>
                  </a:outerShdw>
                </a:effectLst>
              </a:rPr>
              <a:t>			Nguyễn Vũ Thủy - 20235562</a:t>
            </a:r>
          </a:p>
          <a:p>
            <a:pPr>
              <a:spcBef>
                <a:spcPts val="600"/>
              </a:spcBef>
            </a:pPr>
            <a:r>
              <a:rPr lang="en-US" sz="2000">
                <a:ln w="0"/>
                <a:solidFill>
                  <a:schemeClr val="accent1">
                    <a:lumMod val="50000"/>
                  </a:schemeClr>
                </a:solidFill>
                <a:effectLst>
                  <a:outerShdw blurRad="38100" dist="25400" dir="5400000" algn="ctr" rotWithShape="0">
                    <a:srgbClr val="6E747A">
                      <a:alpha val="43000"/>
                    </a:srgbClr>
                  </a:outerShdw>
                </a:effectLst>
              </a:rPr>
              <a:t>			Nguyễn Thành Vinh - 20235576	</a:t>
            </a:r>
          </a:p>
          <a:p>
            <a:pPr>
              <a:spcBef>
                <a:spcPts val="600"/>
              </a:spcBef>
            </a:pPr>
            <a:r>
              <a:rPr lang="en-US" sz="2000">
                <a:ln w="0"/>
                <a:solidFill>
                  <a:schemeClr val="accent1">
                    <a:lumMod val="50000"/>
                  </a:schemeClr>
                </a:solidFill>
                <a:effectLst>
                  <a:outerShdw blurRad="38100" dist="25400" dir="5400000" algn="ctr" rotWithShape="0">
                    <a:srgbClr val="6E747A">
                      <a:alpha val="43000"/>
                    </a:srgbClr>
                  </a:outerShdw>
                </a:effectLst>
              </a:rPr>
              <a:t>			Lê Nhật Hoàng - 20235498</a:t>
            </a:r>
          </a:p>
        </p:txBody>
      </p:sp>
      <p:sp>
        <p:nvSpPr>
          <p:cNvPr id="8" name="TextBox 7">
            <a:extLst>
              <a:ext uri="{FF2B5EF4-FFF2-40B4-BE49-F238E27FC236}">
                <a16:creationId xmlns:a16="http://schemas.microsoft.com/office/drawing/2014/main" id="{4F43902E-BA33-4595-B5BD-657524C8AA6B}"/>
              </a:ext>
            </a:extLst>
          </p:cNvPr>
          <p:cNvSpPr txBox="1"/>
          <p:nvPr/>
        </p:nvSpPr>
        <p:spPr>
          <a:xfrm>
            <a:off x="11336785" y="6470915"/>
            <a:ext cx="532661" cy="307777"/>
          </a:xfrm>
          <a:prstGeom prst="rect">
            <a:avLst/>
          </a:prstGeom>
          <a:noFill/>
        </p:spPr>
        <p:txBody>
          <a:bodyPr wrap="square" rtlCol="0">
            <a:spAutoFit/>
          </a:bodyPr>
          <a:lstStyle/>
          <a:p>
            <a:r>
              <a:rPr lang="en-US" sz="1400"/>
              <a:t>2</a:t>
            </a:r>
          </a:p>
        </p:txBody>
      </p:sp>
      <p:sp>
        <p:nvSpPr>
          <p:cNvPr id="2" name="TextBox 10">
            <a:extLst>
              <a:ext uri="{FF2B5EF4-FFF2-40B4-BE49-F238E27FC236}">
                <a16:creationId xmlns:a16="http://schemas.microsoft.com/office/drawing/2014/main" id="{1DEF701E-3CFC-070A-047D-624A9BFDBB93}"/>
              </a:ext>
            </a:extLst>
          </p:cNvPr>
          <p:cNvSpPr txBox="1"/>
          <p:nvPr/>
        </p:nvSpPr>
        <p:spPr>
          <a:xfrm>
            <a:off x="1804507" y="1347684"/>
            <a:ext cx="8582985" cy="2137474"/>
          </a:xfrm>
          <a:prstGeom prst="rect">
            <a:avLst/>
          </a:prstGeom>
        </p:spPr>
        <p:txBody>
          <a:bodyPr wrap="square" lIns="59402" tIns="29701" rIns="59402" bIns="29701" anchor="t">
            <a:spAutoFit/>
          </a:bodyPr>
          <a:lstStyle/>
          <a:p>
            <a:pPr algn="ctr">
              <a:spcBef>
                <a:spcPts val="600"/>
              </a:spcBef>
            </a:pPr>
            <a:r>
              <a:rPr lang="en-US" sz="4500" b="1">
                <a:ln w="0"/>
                <a:solidFill>
                  <a:schemeClr val="accent1">
                    <a:lumMod val="50000"/>
                  </a:schemeClr>
                </a:solidFill>
                <a:effectLst>
                  <a:outerShdw blurRad="38100" dist="25400" dir="5400000" algn="ctr" rotWithShape="0">
                    <a:srgbClr val="6E747A">
                      <a:alpha val="43000"/>
                    </a:srgbClr>
                  </a:outerShdw>
                </a:effectLst>
              </a:rPr>
              <a:t>Breast Cancer Detection Using U-Net Model for Image Segmentation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89029C-5146-4FE7-B092-C0284F53BD0B}"/>
              </a:ext>
            </a:extLst>
          </p:cNvPr>
          <p:cNvGrpSpPr/>
          <p:nvPr/>
        </p:nvGrpSpPr>
        <p:grpSpPr>
          <a:xfrm>
            <a:off x="2141231" y="970430"/>
            <a:ext cx="8139952" cy="5204012"/>
            <a:chOff x="1383727" y="1016279"/>
            <a:chExt cx="6160578" cy="4416587"/>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GB"/>
            </a:p>
          </p:txBody>
        </p:sp>
        <p:graphicFrame>
          <p:nvGraphicFramePr>
            <p:cNvPr id="4" name="Diagram 3">
              <a:extLst>
                <a:ext uri="{FF2B5EF4-FFF2-40B4-BE49-F238E27FC236}">
                  <a16:creationId xmlns:a16="http://schemas.microsoft.com/office/drawing/2014/main" id="{A5C858D1-4388-4CB5-A392-C1F76F08113C}"/>
                </a:ext>
              </a:extLst>
            </p:cNvPr>
            <p:cNvGraphicFramePr/>
            <p:nvPr>
              <p:extLst>
                <p:ext uri="{D42A27DB-BD31-4B8C-83A1-F6EECF244321}">
                  <p14:modId xmlns:p14="http://schemas.microsoft.com/office/powerpoint/2010/main" val="1635929258"/>
                </p:ext>
              </p:extLst>
            </p:nvPr>
          </p:nvGraphicFramePr>
          <p:xfrm>
            <a:off x="1383727" y="1016279"/>
            <a:ext cx="6160578" cy="4416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2" name="TextBox 1">
            <a:extLst>
              <a:ext uri="{FF2B5EF4-FFF2-40B4-BE49-F238E27FC236}">
                <a16:creationId xmlns:a16="http://schemas.microsoft.com/office/drawing/2014/main" id="{DF16673E-ECEC-49B9-8FA3-250841E9562B}"/>
              </a:ext>
            </a:extLst>
          </p:cNvPr>
          <p:cNvSpPr txBox="1"/>
          <p:nvPr/>
        </p:nvSpPr>
        <p:spPr>
          <a:xfrm>
            <a:off x="4858268" y="0"/>
            <a:ext cx="2705878" cy="646331"/>
          </a:xfrm>
          <a:prstGeom prst="rect">
            <a:avLst/>
          </a:prstGeom>
          <a:noFill/>
        </p:spPr>
        <p:txBody>
          <a:bodyPr wrap="square" rtlCol="0">
            <a:spAutoFit/>
          </a:bodyPr>
          <a:lstStyle/>
          <a:p>
            <a:r>
              <a:rPr lang="en-US" sz="3600" b="1">
                <a:solidFill>
                  <a:schemeClr val="bg1"/>
                </a:solidFill>
              </a:rPr>
              <a:t>OUTLINE</a:t>
            </a:r>
          </a:p>
        </p:txBody>
      </p:sp>
      <p:sp>
        <p:nvSpPr>
          <p:cNvPr id="5" name="TextBox 4">
            <a:extLst>
              <a:ext uri="{FF2B5EF4-FFF2-40B4-BE49-F238E27FC236}">
                <a16:creationId xmlns:a16="http://schemas.microsoft.com/office/drawing/2014/main" id="{90C5BD05-6B3A-42C3-04FB-08C26AB37098}"/>
              </a:ext>
            </a:extLst>
          </p:cNvPr>
          <p:cNvSpPr txBox="1"/>
          <p:nvPr/>
        </p:nvSpPr>
        <p:spPr>
          <a:xfrm>
            <a:off x="11336785" y="6524182"/>
            <a:ext cx="532661" cy="307777"/>
          </a:xfrm>
          <a:prstGeom prst="rect">
            <a:avLst/>
          </a:prstGeom>
          <a:noFill/>
        </p:spPr>
        <p:txBody>
          <a:bodyPr wrap="square" rtlCol="0">
            <a:spAutoFit/>
          </a:bodyPr>
          <a:lstStyle/>
          <a:p>
            <a:r>
              <a:rPr lang="en-US" sz="140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83FB9C2-FE7C-7B97-C25D-3FA708434112}"/>
              </a:ext>
            </a:extLst>
          </p:cNvPr>
          <p:cNvSpPr/>
          <p:nvPr/>
        </p:nvSpPr>
        <p:spPr>
          <a:xfrm>
            <a:off x="46317" y="18817"/>
            <a:ext cx="2980303" cy="646331"/>
          </a:xfrm>
          <a:prstGeom prst="rect">
            <a:avLst/>
          </a:prstGeom>
        </p:spPr>
        <p:txBody>
          <a:bodyPr wrap="none">
            <a:spAutoFit/>
          </a:bodyPr>
          <a:lstStyle/>
          <a:p>
            <a:pPr lvl="0"/>
            <a:r>
              <a:rPr lang="en-US" sz="3600">
                <a:solidFill>
                  <a:schemeClr val="bg1"/>
                </a:solidFill>
              </a:rPr>
              <a:t>I. Introduction</a:t>
            </a:r>
            <a:endParaRPr lang="en-US" sz="2400" b="1">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4B67AD5-E395-2555-7ADA-D452D8EE33CE}"/>
              </a:ext>
            </a:extLst>
          </p:cNvPr>
          <p:cNvSpPr txBox="1"/>
          <p:nvPr/>
        </p:nvSpPr>
        <p:spPr>
          <a:xfrm>
            <a:off x="322554" y="1309425"/>
            <a:ext cx="5346875" cy="4216539"/>
          </a:xfrm>
          <a:prstGeom prst="rect">
            <a:avLst/>
          </a:prstGeom>
          <a:noFill/>
        </p:spPr>
        <p:txBody>
          <a:bodyPr wrap="square" rtlCol="0">
            <a:spAutoFit/>
          </a:bodyPr>
          <a:lstStyle/>
          <a:p>
            <a:r>
              <a:rPr lang="en-US" sz="3000" b="1"/>
              <a:t>Breast Cancer</a:t>
            </a:r>
          </a:p>
          <a:p>
            <a:endParaRPr lang="en-US"/>
          </a:p>
          <a:p>
            <a:pPr marL="285750" indent="-285750">
              <a:buFont typeface="Arial" panose="020B0604020202020204" pitchFamily="34" charset="0"/>
              <a:buChar char="•"/>
            </a:pPr>
            <a:r>
              <a:rPr lang="en-US"/>
              <a:t>The second leading cause of cancer deaths among women. [01]</a:t>
            </a:r>
          </a:p>
          <a:p>
            <a:pPr marL="800071" lvl="1" indent="-342900">
              <a:buFont typeface="Courier New" panose="02070309020205020404" pitchFamily="49" charset="0"/>
              <a:buChar char="o"/>
            </a:pPr>
            <a:r>
              <a:rPr lang="en-US"/>
              <a:t>Approximately 570,000 deaths in 2015. [02] [03]</a:t>
            </a:r>
          </a:p>
          <a:p>
            <a:pPr marL="800071" lvl="1" indent="-342900">
              <a:buFont typeface="Courier New" panose="02070309020205020404" pitchFamily="49" charset="0"/>
              <a:buChar char="o"/>
            </a:pPr>
            <a:r>
              <a:rPr lang="en-US"/>
              <a:t>Over 1.5 million women were diagnosed every year throughout the world. [02] [03] </a:t>
            </a:r>
          </a:p>
          <a:p>
            <a:pPr marL="800071" lvl="1" indent="-342900">
              <a:buFont typeface="Courier New" panose="02070309020205020404" pitchFamily="49" charset="0"/>
              <a:buChar char="o"/>
            </a:pPr>
            <a:endParaRPr lang="en-US"/>
          </a:p>
          <a:p>
            <a:pPr marL="285750" indent="-285750">
              <a:buFont typeface="Arial" panose="020B0604020202020204" pitchFamily="34" charset="0"/>
              <a:buChar char="•"/>
            </a:pPr>
            <a:r>
              <a:rPr lang="en-US"/>
              <a:t>Limitations of Ultrasound in Breast Cancer Detection</a:t>
            </a:r>
          </a:p>
          <a:p>
            <a:pPr marL="800071" lvl="1" indent="-342900">
              <a:buFont typeface="Courier New" panose="02070309020205020404" pitchFamily="49" charset="0"/>
              <a:buChar char="o"/>
            </a:pPr>
            <a:r>
              <a:rPr lang="en-US"/>
              <a:t>Low Sensitivity [04]</a:t>
            </a:r>
          </a:p>
          <a:p>
            <a:pPr marL="800071" lvl="1" indent="-342900">
              <a:buFont typeface="Courier New" panose="02070309020205020404" pitchFamily="49" charset="0"/>
              <a:buChar char="o"/>
            </a:pPr>
            <a:r>
              <a:rPr lang="en-US"/>
              <a:t>Low Resolution [04]</a:t>
            </a:r>
          </a:p>
          <a:p>
            <a:pPr marL="285750" indent="-285750">
              <a:buFont typeface="Arial" panose="020B0604020202020204" pitchFamily="34" charset="0"/>
              <a:buChar char="•"/>
            </a:pPr>
            <a:endParaRPr lang="en-US" sz="2200"/>
          </a:p>
        </p:txBody>
      </p:sp>
      <p:sp>
        <p:nvSpPr>
          <p:cNvPr id="10" name="TextBox 4">
            <a:extLst>
              <a:ext uri="{FF2B5EF4-FFF2-40B4-BE49-F238E27FC236}">
                <a16:creationId xmlns:a16="http://schemas.microsoft.com/office/drawing/2014/main" id="{8ECDEFB3-1B0C-5201-2503-683795591DD1}"/>
              </a:ext>
            </a:extLst>
          </p:cNvPr>
          <p:cNvSpPr txBox="1"/>
          <p:nvPr/>
        </p:nvSpPr>
        <p:spPr>
          <a:xfrm>
            <a:off x="11336785" y="6524182"/>
            <a:ext cx="532661" cy="307777"/>
          </a:xfrm>
          <a:prstGeom prst="rect">
            <a:avLst/>
          </a:prstGeom>
          <a:noFill/>
        </p:spPr>
        <p:txBody>
          <a:bodyPr wrap="square" rtlCol="0">
            <a:spAutoFit/>
          </a:bodyPr>
          <a:lstStyle/>
          <a:p>
            <a:r>
              <a:rPr lang="en-US" sz="1400"/>
              <a:t>6</a:t>
            </a:r>
          </a:p>
        </p:txBody>
      </p:sp>
      <p:sp>
        <p:nvSpPr>
          <p:cNvPr id="4" name="TextBox 3">
            <a:extLst>
              <a:ext uri="{FF2B5EF4-FFF2-40B4-BE49-F238E27FC236}">
                <a16:creationId xmlns:a16="http://schemas.microsoft.com/office/drawing/2014/main" id="{0B573D59-66D6-A7CC-99E0-FF05AEA37D72}"/>
              </a:ext>
            </a:extLst>
          </p:cNvPr>
          <p:cNvSpPr txBox="1"/>
          <p:nvPr/>
        </p:nvSpPr>
        <p:spPr>
          <a:xfrm>
            <a:off x="8433946" y="5955337"/>
            <a:ext cx="570853" cy="369332"/>
          </a:xfrm>
          <a:prstGeom prst="rect">
            <a:avLst/>
          </a:prstGeom>
          <a:noFill/>
        </p:spPr>
        <p:txBody>
          <a:bodyPr wrap="square">
            <a:spAutoFit/>
          </a:bodyPr>
          <a:lstStyle/>
          <a:p>
            <a:r>
              <a:rPr lang="en-US"/>
              <a:t>[05]</a:t>
            </a:r>
          </a:p>
        </p:txBody>
      </p:sp>
      <p:pic>
        <p:nvPicPr>
          <p:cNvPr id="5" name="Picture 4">
            <a:extLst>
              <a:ext uri="{FF2B5EF4-FFF2-40B4-BE49-F238E27FC236}">
                <a16:creationId xmlns:a16="http://schemas.microsoft.com/office/drawing/2014/main" id="{D08CCE63-2289-EEDA-8592-2DA0184C5756}"/>
              </a:ext>
            </a:extLst>
          </p:cNvPr>
          <p:cNvPicPr>
            <a:picLocks noChangeAspect="1"/>
          </p:cNvPicPr>
          <p:nvPr/>
        </p:nvPicPr>
        <p:blipFill>
          <a:blip r:embed="rId3"/>
          <a:stretch>
            <a:fillRect/>
          </a:stretch>
        </p:blipFill>
        <p:spPr>
          <a:xfrm>
            <a:off x="5904854" y="1334345"/>
            <a:ext cx="5964592" cy="4468618"/>
          </a:xfrm>
          <a:prstGeom prst="rect">
            <a:avLst/>
          </a:prstGeom>
        </p:spPr>
      </p:pic>
    </p:spTree>
    <p:extLst>
      <p:ext uri="{BB962C8B-B14F-4D97-AF65-F5344CB8AC3E}">
        <p14:creationId xmlns:p14="http://schemas.microsoft.com/office/powerpoint/2010/main" val="347080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83FB9C2-FE7C-7B97-C25D-3FA708434112}"/>
              </a:ext>
            </a:extLst>
          </p:cNvPr>
          <p:cNvSpPr/>
          <p:nvPr/>
        </p:nvSpPr>
        <p:spPr>
          <a:xfrm>
            <a:off x="46317" y="18817"/>
            <a:ext cx="2287806" cy="646331"/>
          </a:xfrm>
          <a:prstGeom prst="rect">
            <a:avLst/>
          </a:prstGeom>
        </p:spPr>
        <p:txBody>
          <a:bodyPr wrap="none">
            <a:spAutoFit/>
          </a:bodyPr>
          <a:lstStyle/>
          <a:p>
            <a:pPr lvl="0"/>
            <a:r>
              <a:rPr lang="en-US" sz="3600">
                <a:solidFill>
                  <a:schemeClr val="bg1"/>
                </a:solidFill>
              </a:rPr>
              <a:t>II. Dataset</a:t>
            </a:r>
            <a:endParaRPr lang="en-US" sz="2400" b="1">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4B67AD5-E395-2555-7ADA-D452D8EE33CE}"/>
              </a:ext>
            </a:extLst>
          </p:cNvPr>
          <p:cNvSpPr txBox="1"/>
          <p:nvPr/>
        </p:nvSpPr>
        <p:spPr>
          <a:xfrm>
            <a:off x="526764" y="1858318"/>
            <a:ext cx="7284381" cy="4493538"/>
          </a:xfrm>
          <a:prstGeom prst="rect">
            <a:avLst/>
          </a:prstGeom>
          <a:noFill/>
        </p:spPr>
        <p:txBody>
          <a:bodyPr wrap="square" rtlCol="0">
            <a:spAutoFit/>
          </a:bodyPr>
          <a:lstStyle/>
          <a:p>
            <a:pPr marL="457200" indent="-457200">
              <a:buFont typeface="Arial" panose="020B0604020202020204" pitchFamily="34" charset="0"/>
              <a:buChar char="•"/>
            </a:pPr>
            <a:r>
              <a:rPr lang="en-US" sz="2200"/>
              <a:t>Purpose: Medical images for early detection of breast cancer using ultrasound scans.</a:t>
            </a:r>
          </a:p>
          <a:p>
            <a:pPr marL="457200" indent="-457200">
              <a:buFont typeface="Arial" panose="020B0604020202020204" pitchFamily="34" charset="0"/>
              <a:buChar char="•"/>
            </a:pPr>
            <a:r>
              <a:rPr lang="en-US" sz="2200"/>
              <a:t>Data Source: Collected in 2018 from 600 female patients (ages 25-75).</a:t>
            </a:r>
          </a:p>
          <a:p>
            <a:pPr marL="457200" indent="-457200">
              <a:buFont typeface="Arial" panose="020B0604020202020204" pitchFamily="34" charset="0"/>
              <a:buChar char="•"/>
            </a:pPr>
            <a:r>
              <a:rPr lang="en-US" sz="2200"/>
              <a:t>Total Images: 780 ultrasound images.</a:t>
            </a:r>
          </a:p>
          <a:p>
            <a:pPr marL="457200" indent="-457200">
              <a:buFont typeface="Arial" panose="020B0604020202020204" pitchFamily="34" charset="0"/>
              <a:buChar char="•"/>
            </a:pPr>
            <a:r>
              <a:rPr lang="en-US" sz="2200"/>
              <a:t>Image Size: 500 x 500 pixels (PNG format).</a:t>
            </a:r>
          </a:p>
          <a:p>
            <a:pPr marL="457200" indent="-457200">
              <a:buFont typeface="Arial" panose="020B0604020202020204" pitchFamily="34" charset="0"/>
              <a:buChar char="•"/>
            </a:pPr>
            <a:r>
              <a:rPr lang="en-US" sz="2200"/>
              <a:t>Classes:</a:t>
            </a:r>
          </a:p>
          <a:p>
            <a:pPr marL="914371" lvl="1" indent="-457200">
              <a:buFont typeface="Courier New" panose="02070309020205020404" pitchFamily="49" charset="0"/>
              <a:buChar char="o"/>
            </a:pPr>
            <a:r>
              <a:rPr lang="en-US" sz="2200"/>
              <a:t>Normal</a:t>
            </a:r>
          </a:p>
          <a:p>
            <a:pPr marL="914371" lvl="1" indent="-457200">
              <a:buFont typeface="Courier New" panose="02070309020205020404" pitchFamily="49" charset="0"/>
              <a:buChar char="o"/>
            </a:pPr>
            <a:r>
              <a:rPr lang="en-US" sz="2200"/>
              <a:t>Benign</a:t>
            </a:r>
          </a:p>
          <a:p>
            <a:pPr marL="914371" lvl="1" indent="-457200">
              <a:buFont typeface="Courier New" panose="02070309020205020404" pitchFamily="49" charset="0"/>
              <a:buChar char="o"/>
            </a:pPr>
            <a:r>
              <a:rPr lang="en-US" sz="2200"/>
              <a:t>Malignant</a:t>
            </a:r>
          </a:p>
          <a:p>
            <a:pPr marL="457200" indent="-457200">
              <a:buFont typeface="Arial" panose="020B0604020202020204" pitchFamily="34" charset="0"/>
              <a:buChar char="•"/>
            </a:pPr>
            <a:r>
              <a:rPr lang="en-US" sz="2200"/>
              <a:t>Ground Truth: Original images with labeled classifications.</a:t>
            </a:r>
          </a:p>
          <a:p>
            <a:pPr algn="ctr"/>
            <a:r>
              <a:rPr lang="en-US" sz="1500"/>
              <a:t>(source: [06])</a:t>
            </a:r>
          </a:p>
        </p:txBody>
      </p:sp>
      <p:sp>
        <p:nvSpPr>
          <p:cNvPr id="10" name="TextBox 4">
            <a:extLst>
              <a:ext uri="{FF2B5EF4-FFF2-40B4-BE49-F238E27FC236}">
                <a16:creationId xmlns:a16="http://schemas.microsoft.com/office/drawing/2014/main" id="{8ECDEFB3-1B0C-5201-2503-683795591DD1}"/>
              </a:ext>
            </a:extLst>
          </p:cNvPr>
          <p:cNvSpPr txBox="1"/>
          <p:nvPr/>
        </p:nvSpPr>
        <p:spPr>
          <a:xfrm>
            <a:off x="11336785" y="6524182"/>
            <a:ext cx="532661" cy="307777"/>
          </a:xfrm>
          <a:prstGeom prst="rect">
            <a:avLst/>
          </a:prstGeom>
          <a:noFill/>
        </p:spPr>
        <p:txBody>
          <a:bodyPr wrap="square" rtlCol="0">
            <a:spAutoFit/>
          </a:bodyPr>
          <a:lstStyle/>
          <a:p>
            <a:r>
              <a:rPr lang="en-US" sz="1400"/>
              <a:t>7</a:t>
            </a:r>
          </a:p>
        </p:txBody>
      </p:sp>
      <p:sp>
        <p:nvSpPr>
          <p:cNvPr id="7" name="TextBox 6">
            <a:extLst>
              <a:ext uri="{FF2B5EF4-FFF2-40B4-BE49-F238E27FC236}">
                <a16:creationId xmlns:a16="http://schemas.microsoft.com/office/drawing/2014/main" id="{673FA91B-707F-9A1D-5930-C886B7E16822}"/>
              </a:ext>
            </a:extLst>
          </p:cNvPr>
          <p:cNvSpPr txBox="1"/>
          <p:nvPr/>
        </p:nvSpPr>
        <p:spPr>
          <a:xfrm>
            <a:off x="1351051" y="984734"/>
            <a:ext cx="9489898" cy="553998"/>
          </a:xfrm>
          <a:prstGeom prst="rect">
            <a:avLst/>
          </a:prstGeom>
          <a:noFill/>
        </p:spPr>
        <p:txBody>
          <a:bodyPr wrap="square">
            <a:spAutoFit/>
          </a:bodyPr>
          <a:lstStyle/>
          <a:p>
            <a:pPr algn="ctr"/>
            <a:r>
              <a:rPr lang="en-US" sz="3000" b="1"/>
              <a:t>Breast Ultrasound Images Dataset</a:t>
            </a:r>
          </a:p>
        </p:txBody>
      </p:sp>
      <p:pic>
        <p:nvPicPr>
          <p:cNvPr id="9" name="Picture 8" descr="A close-up of a medical scan&#10;&#10;Description automatically generated">
            <a:extLst>
              <a:ext uri="{FF2B5EF4-FFF2-40B4-BE49-F238E27FC236}">
                <a16:creationId xmlns:a16="http://schemas.microsoft.com/office/drawing/2014/main" id="{7FDB990F-464F-0504-7AC1-B4C30113A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9317" y="1722462"/>
            <a:ext cx="2447402" cy="2078314"/>
          </a:xfrm>
          <a:prstGeom prst="rect">
            <a:avLst/>
          </a:prstGeom>
        </p:spPr>
      </p:pic>
      <p:pic>
        <p:nvPicPr>
          <p:cNvPr id="13" name="Picture 12" descr="A white object in the dark&#10;&#10;Description automatically generated">
            <a:extLst>
              <a:ext uri="{FF2B5EF4-FFF2-40B4-BE49-F238E27FC236}">
                <a16:creationId xmlns:a16="http://schemas.microsoft.com/office/drawing/2014/main" id="{8752534E-42EC-10B1-2C5C-7C35EB455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9317" y="3957224"/>
            <a:ext cx="2447401" cy="2078314"/>
          </a:xfrm>
          <a:prstGeom prst="rect">
            <a:avLst/>
          </a:prstGeom>
        </p:spPr>
      </p:pic>
    </p:spTree>
    <p:extLst>
      <p:ext uri="{BB962C8B-B14F-4D97-AF65-F5344CB8AC3E}">
        <p14:creationId xmlns:p14="http://schemas.microsoft.com/office/powerpoint/2010/main" val="129481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1952E-719A-9C40-9C2B-E678447B9EF0}"/>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7C266018-4A00-D7A7-9984-BD73CF8BE255}"/>
              </a:ext>
            </a:extLst>
          </p:cNvPr>
          <p:cNvSpPr/>
          <p:nvPr/>
        </p:nvSpPr>
        <p:spPr>
          <a:xfrm>
            <a:off x="46317" y="18817"/>
            <a:ext cx="3929281" cy="646331"/>
          </a:xfrm>
          <a:prstGeom prst="rect">
            <a:avLst/>
          </a:prstGeom>
        </p:spPr>
        <p:txBody>
          <a:bodyPr wrap="none">
            <a:spAutoFit/>
          </a:bodyPr>
          <a:lstStyle/>
          <a:p>
            <a:pPr lvl="0"/>
            <a:r>
              <a:rPr lang="en-US" sz="3600">
                <a:solidFill>
                  <a:schemeClr val="bg1"/>
                </a:solidFill>
              </a:rPr>
              <a:t>III. Pre-processing</a:t>
            </a:r>
            <a:endParaRPr lang="en-US" sz="2400" b="1">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E625297-3859-9963-3972-A38ABE607275}"/>
              </a:ext>
            </a:extLst>
          </p:cNvPr>
          <p:cNvSpPr txBox="1"/>
          <p:nvPr/>
        </p:nvSpPr>
        <p:spPr>
          <a:xfrm>
            <a:off x="352179" y="951546"/>
            <a:ext cx="7551957" cy="2108269"/>
          </a:xfrm>
          <a:prstGeom prst="rect">
            <a:avLst/>
          </a:prstGeom>
          <a:noFill/>
        </p:spPr>
        <p:txBody>
          <a:bodyPr wrap="square" rtlCol="0">
            <a:spAutoFit/>
          </a:bodyPr>
          <a:lstStyle/>
          <a:p>
            <a:endParaRPr lang="en-US" sz="1500"/>
          </a:p>
          <a:p>
            <a:endParaRPr lang="en-US" sz="1500"/>
          </a:p>
          <a:p>
            <a:endParaRPr lang="en-US" sz="1500"/>
          </a:p>
          <a:p>
            <a:pPr marL="342900" indent="-342900">
              <a:buFont typeface="Courier New" panose="02070309020205020404" pitchFamily="49" charset="0"/>
              <a:buChar char="o"/>
            </a:pPr>
            <a:endParaRPr lang="en-US"/>
          </a:p>
          <a:p>
            <a:pPr marL="342900" indent="-342900">
              <a:buFont typeface="Courier New" panose="02070309020205020404" pitchFamily="49" charset="0"/>
              <a:buChar char="o"/>
            </a:pPr>
            <a:endParaRPr lang="en-US"/>
          </a:p>
          <a:p>
            <a:endParaRPr lang="en-US" sz="2500"/>
          </a:p>
          <a:p>
            <a:endParaRPr lang="en-US" sz="2500"/>
          </a:p>
        </p:txBody>
      </p:sp>
      <p:sp>
        <p:nvSpPr>
          <p:cNvPr id="3" name="TextBox 4">
            <a:extLst>
              <a:ext uri="{FF2B5EF4-FFF2-40B4-BE49-F238E27FC236}">
                <a16:creationId xmlns:a16="http://schemas.microsoft.com/office/drawing/2014/main" id="{09228DC2-16A3-79D4-B82A-BB2521B81EB5}"/>
              </a:ext>
            </a:extLst>
          </p:cNvPr>
          <p:cNvSpPr txBox="1"/>
          <p:nvPr/>
        </p:nvSpPr>
        <p:spPr>
          <a:xfrm>
            <a:off x="11336785" y="6524182"/>
            <a:ext cx="532661" cy="307777"/>
          </a:xfrm>
          <a:prstGeom prst="rect">
            <a:avLst/>
          </a:prstGeom>
          <a:noFill/>
        </p:spPr>
        <p:txBody>
          <a:bodyPr wrap="square" rtlCol="0">
            <a:spAutoFit/>
          </a:bodyPr>
          <a:lstStyle/>
          <a:p>
            <a:r>
              <a:rPr lang="en-US" sz="1400"/>
              <a:t>8</a:t>
            </a:r>
          </a:p>
        </p:txBody>
      </p:sp>
      <p:sp>
        <p:nvSpPr>
          <p:cNvPr id="12" name="TextBox 11">
            <a:extLst>
              <a:ext uri="{FF2B5EF4-FFF2-40B4-BE49-F238E27FC236}">
                <a16:creationId xmlns:a16="http://schemas.microsoft.com/office/drawing/2014/main" id="{FB338F6A-01E2-540D-8692-8A834B7401DD}"/>
              </a:ext>
            </a:extLst>
          </p:cNvPr>
          <p:cNvSpPr txBox="1"/>
          <p:nvPr/>
        </p:nvSpPr>
        <p:spPr>
          <a:xfrm>
            <a:off x="2935643" y="857482"/>
            <a:ext cx="7429632" cy="553998"/>
          </a:xfrm>
          <a:prstGeom prst="rect">
            <a:avLst/>
          </a:prstGeom>
          <a:noFill/>
        </p:spPr>
        <p:txBody>
          <a:bodyPr wrap="square">
            <a:spAutoFit/>
          </a:bodyPr>
          <a:lstStyle/>
          <a:p>
            <a:r>
              <a:rPr lang="en-US" sz="3000" b="1"/>
              <a:t>  </a:t>
            </a:r>
          </a:p>
        </p:txBody>
      </p:sp>
      <p:sp>
        <p:nvSpPr>
          <p:cNvPr id="17" name="TextBox 16">
            <a:extLst>
              <a:ext uri="{FF2B5EF4-FFF2-40B4-BE49-F238E27FC236}">
                <a16:creationId xmlns:a16="http://schemas.microsoft.com/office/drawing/2014/main" id="{C93C0229-6AD9-69C9-7F88-375D67F93067}"/>
              </a:ext>
            </a:extLst>
          </p:cNvPr>
          <p:cNvSpPr txBox="1"/>
          <p:nvPr/>
        </p:nvSpPr>
        <p:spPr>
          <a:xfrm>
            <a:off x="1466578" y="1189964"/>
            <a:ext cx="6019844" cy="323165"/>
          </a:xfrm>
          <a:prstGeom prst="rect">
            <a:avLst/>
          </a:prstGeom>
          <a:noFill/>
        </p:spPr>
        <p:txBody>
          <a:bodyPr wrap="square" rtlCol="0">
            <a:spAutoFit/>
          </a:bodyPr>
          <a:lstStyle/>
          <a:p>
            <a:r>
              <a:rPr lang="en-US" sz="1500"/>
              <a:t>  </a:t>
            </a:r>
            <a:endParaRPr lang="en-US" sz="2500"/>
          </a:p>
        </p:txBody>
      </p:sp>
      <p:graphicFrame>
        <p:nvGraphicFramePr>
          <p:cNvPr id="5" name="Diagram 4">
            <a:extLst>
              <a:ext uri="{FF2B5EF4-FFF2-40B4-BE49-F238E27FC236}">
                <a16:creationId xmlns:a16="http://schemas.microsoft.com/office/drawing/2014/main" id="{5CCB21F1-751D-5A64-6FB4-7E33D40F84A0}"/>
              </a:ext>
            </a:extLst>
          </p:cNvPr>
          <p:cNvGraphicFramePr/>
          <p:nvPr>
            <p:extLst>
              <p:ext uri="{D42A27DB-BD31-4B8C-83A1-F6EECF244321}">
                <p14:modId xmlns:p14="http://schemas.microsoft.com/office/powerpoint/2010/main" val="4244947636"/>
              </p:ext>
            </p:extLst>
          </p:nvPr>
        </p:nvGraphicFramePr>
        <p:xfrm>
          <a:off x="2124306" y="1129025"/>
          <a:ext cx="7010400" cy="443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989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1952E-719A-9C40-9C2B-E678447B9EF0}"/>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7C266018-4A00-D7A7-9984-BD73CF8BE255}"/>
              </a:ext>
            </a:extLst>
          </p:cNvPr>
          <p:cNvSpPr/>
          <p:nvPr/>
        </p:nvSpPr>
        <p:spPr>
          <a:xfrm>
            <a:off x="46317" y="18817"/>
            <a:ext cx="4476803" cy="646331"/>
          </a:xfrm>
          <a:prstGeom prst="rect">
            <a:avLst/>
          </a:prstGeom>
        </p:spPr>
        <p:txBody>
          <a:bodyPr wrap="none">
            <a:spAutoFit/>
          </a:bodyPr>
          <a:lstStyle/>
          <a:p>
            <a:pPr lvl="0"/>
            <a:r>
              <a:rPr lang="en-US" sz="3600">
                <a:solidFill>
                  <a:schemeClr val="bg1"/>
                </a:solidFill>
              </a:rPr>
              <a:t>IV. Proposed method</a:t>
            </a:r>
            <a:endParaRPr lang="en-US" sz="2400" b="1">
              <a:solidFill>
                <a:schemeClr val="bg1"/>
              </a:solidFill>
              <a:latin typeface="Arial" panose="020B0604020202020204" pitchFamily="34" charset="0"/>
              <a:cs typeface="Arial" panose="020B0604020202020204" pitchFamily="34" charset="0"/>
            </a:endParaRPr>
          </a:p>
        </p:txBody>
      </p:sp>
      <p:sp>
        <p:nvSpPr>
          <p:cNvPr id="3" name="TextBox 4">
            <a:extLst>
              <a:ext uri="{FF2B5EF4-FFF2-40B4-BE49-F238E27FC236}">
                <a16:creationId xmlns:a16="http://schemas.microsoft.com/office/drawing/2014/main" id="{09228DC2-16A3-79D4-B82A-BB2521B81EB5}"/>
              </a:ext>
            </a:extLst>
          </p:cNvPr>
          <p:cNvSpPr txBox="1"/>
          <p:nvPr/>
        </p:nvSpPr>
        <p:spPr>
          <a:xfrm>
            <a:off x="11336785" y="6524182"/>
            <a:ext cx="532661" cy="307777"/>
          </a:xfrm>
          <a:prstGeom prst="rect">
            <a:avLst/>
          </a:prstGeom>
          <a:noFill/>
        </p:spPr>
        <p:txBody>
          <a:bodyPr wrap="square" rtlCol="0">
            <a:spAutoFit/>
          </a:bodyPr>
          <a:lstStyle/>
          <a:p>
            <a:r>
              <a:rPr lang="en-US" sz="1400"/>
              <a:t>9</a:t>
            </a:r>
          </a:p>
        </p:txBody>
      </p:sp>
      <p:sp>
        <p:nvSpPr>
          <p:cNvPr id="12" name="TextBox 11">
            <a:extLst>
              <a:ext uri="{FF2B5EF4-FFF2-40B4-BE49-F238E27FC236}">
                <a16:creationId xmlns:a16="http://schemas.microsoft.com/office/drawing/2014/main" id="{FB338F6A-01E2-540D-8692-8A834B7401DD}"/>
              </a:ext>
            </a:extLst>
          </p:cNvPr>
          <p:cNvSpPr txBox="1"/>
          <p:nvPr/>
        </p:nvSpPr>
        <p:spPr>
          <a:xfrm>
            <a:off x="4173483" y="5867075"/>
            <a:ext cx="7429632" cy="430887"/>
          </a:xfrm>
          <a:prstGeom prst="rect">
            <a:avLst/>
          </a:prstGeom>
          <a:noFill/>
        </p:spPr>
        <p:txBody>
          <a:bodyPr wrap="square">
            <a:spAutoFit/>
          </a:bodyPr>
          <a:lstStyle/>
          <a:p>
            <a:r>
              <a:rPr lang="en-US" sz="2200"/>
              <a:t>U-net architecture [07]</a:t>
            </a:r>
          </a:p>
        </p:txBody>
      </p:sp>
      <p:pic>
        <p:nvPicPr>
          <p:cNvPr id="7" name="Picture 6">
            <a:extLst>
              <a:ext uri="{FF2B5EF4-FFF2-40B4-BE49-F238E27FC236}">
                <a16:creationId xmlns:a16="http://schemas.microsoft.com/office/drawing/2014/main" id="{29BE6BC7-0254-8FA2-F7FB-7562888A3873}"/>
              </a:ext>
            </a:extLst>
          </p:cNvPr>
          <p:cNvPicPr>
            <a:picLocks noChangeAspect="1"/>
          </p:cNvPicPr>
          <p:nvPr/>
        </p:nvPicPr>
        <p:blipFill>
          <a:blip r:embed="rId2"/>
          <a:stretch>
            <a:fillRect/>
          </a:stretch>
        </p:blipFill>
        <p:spPr>
          <a:xfrm>
            <a:off x="2140156" y="842355"/>
            <a:ext cx="7911687" cy="5024720"/>
          </a:xfrm>
          <a:prstGeom prst="rect">
            <a:avLst/>
          </a:prstGeom>
        </p:spPr>
      </p:pic>
    </p:spTree>
    <p:extLst>
      <p:ext uri="{BB962C8B-B14F-4D97-AF65-F5344CB8AC3E}">
        <p14:creationId xmlns:p14="http://schemas.microsoft.com/office/powerpoint/2010/main" val="355997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84D2A-410A-BBEB-E38A-33CB29DF728A}"/>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CCF23081-31CE-1C9A-EAB6-623DA0862605}"/>
              </a:ext>
            </a:extLst>
          </p:cNvPr>
          <p:cNvSpPr/>
          <p:nvPr/>
        </p:nvSpPr>
        <p:spPr>
          <a:xfrm>
            <a:off x="46317" y="18817"/>
            <a:ext cx="4194674" cy="646331"/>
          </a:xfrm>
          <a:prstGeom prst="rect">
            <a:avLst/>
          </a:prstGeom>
        </p:spPr>
        <p:txBody>
          <a:bodyPr wrap="none">
            <a:spAutoFit/>
          </a:bodyPr>
          <a:lstStyle/>
          <a:p>
            <a:pPr lvl="0"/>
            <a:r>
              <a:rPr lang="en-US" sz="3600">
                <a:solidFill>
                  <a:schemeClr val="bg1"/>
                </a:solidFill>
              </a:rPr>
              <a:t>V. Model evaluation</a:t>
            </a:r>
            <a:endParaRPr lang="en-US" sz="2400" b="1">
              <a:solidFill>
                <a:schemeClr val="bg1"/>
              </a:solidFill>
              <a:latin typeface="Arial" panose="020B0604020202020204" pitchFamily="34" charset="0"/>
              <a:cs typeface="Arial" panose="020B0604020202020204" pitchFamily="34" charset="0"/>
            </a:endParaRPr>
          </a:p>
        </p:txBody>
      </p:sp>
      <p:sp>
        <p:nvSpPr>
          <p:cNvPr id="3" name="TextBox 4">
            <a:extLst>
              <a:ext uri="{FF2B5EF4-FFF2-40B4-BE49-F238E27FC236}">
                <a16:creationId xmlns:a16="http://schemas.microsoft.com/office/drawing/2014/main" id="{9A582BEB-831A-77A8-BCB5-6A7FA2F87D81}"/>
              </a:ext>
            </a:extLst>
          </p:cNvPr>
          <p:cNvSpPr txBox="1"/>
          <p:nvPr/>
        </p:nvSpPr>
        <p:spPr>
          <a:xfrm>
            <a:off x="11336785" y="6524182"/>
            <a:ext cx="532661" cy="307777"/>
          </a:xfrm>
          <a:prstGeom prst="rect">
            <a:avLst/>
          </a:prstGeom>
          <a:noFill/>
        </p:spPr>
        <p:txBody>
          <a:bodyPr wrap="square" rtlCol="0">
            <a:spAutoFit/>
          </a:bodyPr>
          <a:lstStyle/>
          <a:p>
            <a:r>
              <a:rPr lang="en-US" sz="1400"/>
              <a:t>9</a:t>
            </a:r>
          </a:p>
        </p:txBody>
      </p:sp>
      <p:pic>
        <p:nvPicPr>
          <p:cNvPr id="9" name="Picture 8" descr="A white text on a white background&#10;&#10;Description automatically generated">
            <a:extLst>
              <a:ext uri="{FF2B5EF4-FFF2-40B4-BE49-F238E27FC236}">
                <a16:creationId xmlns:a16="http://schemas.microsoft.com/office/drawing/2014/main" id="{15CD891A-BFA6-E852-77E5-86695B847504}"/>
              </a:ext>
            </a:extLst>
          </p:cNvPr>
          <p:cNvPicPr>
            <a:picLocks noChangeAspect="1"/>
          </p:cNvPicPr>
          <p:nvPr/>
        </p:nvPicPr>
        <p:blipFill>
          <a:blip r:embed="rId2"/>
          <a:stretch>
            <a:fillRect/>
          </a:stretch>
        </p:blipFill>
        <p:spPr>
          <a:xfrm>
            <a:off x="234082" y="1907336"/>
            <a:ext cx="6159800" cy="3201479"/>
          </a:xfrm>
          <a:prstGeom prst="rect">
            <a:avLst/>
          </a:prstGeom>
        </p:spPr>
      </p:pic>
      <p:pic>
        <p:nvPicPr>
          <p:cNvPr id="10" name="Picture 9" descr="A white paper with black text&#10;&#10;Description automatically generated">
            <a:extLst>
              <a:ext uri="{FF2B5EF4-FFF2-40B4-BE49-F238E27FC236}">
                <a16:creationId xmlns:a16="http://schemas.microsoft.com/office/drawing/2014/main" id="{231A2D27-8FF0-ADD1-48F8-650B768E2AC2}"/>
              </a:ext>
            </a:extLst>
          </p:cNvPr>
          <p:cNvPicPr>
            <a:picLocks noChangeAspect="1"/>
          </p:cNvPicPr>
          <p:nvPr/>
        </p:nvPicPr>
        <p:blipFill>
          <a:blip r:embed="rId3"/>
          <a:stretch>
            <a:fillRect/>
          </a:stretch>
        </p:blipFill>
        <p:spPr>
          <a:xfrm>
            <a:off x="6259362" y="1911469"/>
            <a:ext cx="5927426" cy="2776268"/>
          </a:xfrm>
          <a:prstGeom prst="rect">
            <a:avLst/>
          </a:prstGeom>
        </p:spPr>
      </p:pic>
    </p:spTree>
    <p:extLst>
      <p:ext uri="{BB962C8B-B14F-4D97-AF65-F5344CB8AC3E}">
        <p14:creationId xmlns:p14="http://schemas.microsoft.com/office/powerpoint/2010/main" val="193616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4F67B-EBAA-7F73-7C7E-21ADABEA23B9}"/>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D85AE142-2B12-B840-7C2D-721BBB02F4A0}"/>
              </a:ext>
            </a:extLst>
          </p:cNvPr>
          <p:cNvSpPr/>
          <p:nvPr/>
        </p:nvSpPr>
        <p:spPr>
          <a:xfrm>
            <a:off x="46317" y="18817"/>
            <a:ext cx="2416046" cy="646331"/>
          </a:xfrm>
          <a:prstGeom prst="rect">
            <a:avLst/>
          </a:prstGeom>
        </p:spPr>
        <p:txBody>
          <a:bodyPr wrap="none">
            <a:spAutoFit/>
          </a:bodyPr>
          <a:lstStyle/>
          <a:p>
            <a:pPr lvl="0"/>
            <a:r>
              <a:rPr lang="en-US" sz="3600">
                <a:solidFill>
                  <a:schemeClr val="bg1"/>
                </a:solidFill>
              </a:rPr>
              <a:t>VI. Results</a:t>
            </a:r>
            <a:endParaRPr lang="en-US" sz="2400" b="1">
              <a:solidFill>
                <a:schemeClr val="bg1"/>
              </a:solidFill>
              <a:latin typeface="Arial" panose="020B0604020202020204" pitchFamily="34" charset="0"/>
              <a:cs typeface="Arial" panose="020B0604020202020204" pitchFamily="34" charset="0"/>
            </a:endParaRPr>
          </a:p>
        </p:txBody>
      </p:sp>
      <p:sp>
        <p:nvSpPr>
          <p:cNvPr id="3" name="TextBox 4">
            <a:extLst>
              <a:ext uri="{FF2B5EF4-FFF2-40B4-BE49-F238E27FC236}">
                <a16:creationId xmlns:a16="http://schemas.microsoft.com/office/drawing/2014/main" id="{84238B31-76F9-DE4D-7E37-4E7A7FDA054E}"/>
              </a:ext>
            </a:extLst>
          </p:cNvPr>
          <p:cNvSpPr txBox="1"/>
          <p:nvPr/>
        </p:nvSpPr>
        <p:spPr>
          <a:xfrm>
            <a:off x="11336785" y="6524182"/>
            <a:ext cx="532661" cy="307777"/>
          </a:xfrm>
          <a:prstGeom prst="rect">
            <a:avLst/>
          </a:prstGeom>
          <a:noFill/>
        </p:spPr>
        <p:txBody>
          <a:bodyPr wrap="square" rtlCol="0">
            <a:spAutoFit/>
          </a:bodyPr>
          <a:lstStyle/>
          <a:p>
            <a:r>
              <a:rPr lang="en-US" sz="1400"/>
              <a:t>9</a:t>
            </a:r>
          </a:p>
        </p:txBody>
      </p:sp>
      <p:pic>
        <p:nvPicPr>
          <p:cNvPr id="21" name="Picture 20">
            <a:extLst>
              <a:ext uri="{FF2B5EF4-FFF2-40B4-BE49-F238E27FC236}">
                <a16:creationId xmlns:a16="http://schemas.microsoft.com/office/drawing/2014/main" id="{0E894048-6AF8-D472-CB5B-D29B276EA955}"/>
              </a:ext>
            </a:extLst>
          </p:cNvPr>
          <p:cNvPicPr>
            <a:picLocks noChangeAspect="1"/>
          </p:cNvPicPr>
          <p:nvPr/>
        </p:nvPicPr>
        <p:blipFill>
          <a:blip r:embed="rId2"/>
          <a:stretch>
            <a:fillRect/>
          </a:stretch>
        </p:blipFill>
        <p:spPr>
          <a:xfrm>
            <a:off x="1323380" y="1038570"/>
            <a:ext cx="9935962" cy="3467584"/>
          </a:xfrm>
          <a:prstGeom prst="rect">
            <a:avLst/>
          </a:prstGeom>
        </p:spPr>
      </p:pic>
      <p:graphicFrame>
        <p:nvGraphicFramePr>
          <p:cNvPr id="2" name="Table 1">
            <a:extLst>
              <a:ext uri="{FF2B5EF4-FFF2-40B4-BE49-F238E27FC236}">
                <a16:creationId xmlns:a16="http://schemas.microsoft.com/office/drawing/2014/main" id="{661ED637-DECA-1387-6933-5090A89E1DBA}"/>
              </a:ext>
            </a:extLst>
          </p:cNvPr>
          <p:cNvGraphicFramePr>
            <a:graphicFrameLocks noGrp="1"/>
          </p:cNvGraphicFramePr>
          <p:nvPr>
            <p:extLst>
              <p:ext uri="{D42A27DB-BD31-4B8C-83A1-F6EECF244321}">
                <p14:modId xmlns:p14="http://schemas.microsoft.com/office/powerpoint/2010/main" val="1628562073"/>
              </p:ext>
            </p:extLst>
          </p:nvPr>
        </p:nvGraphicFramePr>
        <p:xfrm>
          <a:off x="2032000" y="4671734"/>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11207136"/>
                    </a:ext>
                  </a:extLst>
                </a:gridCol>
                <a:gridCol w="2709333">
                  <a:extLst>
                    <a:ext uri="{9D8B030D-6E8A-4147-A177-3AD203B41FA5}">
                      <a16:colId xmlns:a16="http://schemas.microsoft.com/office/drawing/2014/main" val="2508422790"/>
                    </a:ext>
                  </a:extLst>
                </a:gridCol>
                <a:gridCol w="2709333">
                  <a:extLst>
                    <a:ext uri="{9D8B030D-6E8A-4147-A177-3AD203B41FA5}">
                      <a16:colId xmlns:a16="http://schemas.microsoft.com/office/drawing/2014/main" val="1057135492"/>
                    </a:ext>
                  </a:extLst>
                </a:gridCol>
              </a:tblGrid>
              <a:tr h="370840">
                <a:tc>
                  <a:txBody>
                    <a:bodyPr/>
                    <a:lstStyle/>
                    <a:p>
                      <a:pPr marL="0" marR="0" lvl="0" indent="0" algn="l" defTabSz="914384" rtl="0" eaLnBrk="1" fontAlgn="auto" latinLnBrk="0" hangingPunct="1">
                        <a:lnSpc>
                          <a:spcPct val="100000"/>
                        </a:lnSpc>
                        <a:spcBef>
                          <a:spcPts val="0"/>
                        </a:spcBef>
                        <a:spcAft>
                          <a:spcPts val="0"/>
                        </a:spcAft>
                        <a:buClrTx/>
                        <a:buSzTx/>
                        <a:buFontTx/>
                        <a:buNone/>
                        <a:tabLst/>
                        <a:defRPr/>
                      </a:pPr>
                      <a:r>
                        <a:rPr lang="en-US"/>
                        <a:t>Model</a:t>
                      </a:r>
                    </a:p>
                  </a:txBody>
                  <a:tcPr/>
                </a:tc>
                <a:tc>
                  <a:txBody>
                    <a:bodyPr/>
                    <a:lstStyle/>
                    <a:p>
                      <a:r>
                        <a:rPr lang="en-US"/>
                        <a:t>Test Accuracy (IOU)</a:t>
                      </a:r>
                    </a:p>
                  </a:txBody>
                  <a:tcPr/>
                </a:tc>
                <a:tc>
                  <a:txBody>
                    <a:bodyPr/>
                    <a:lstStyle/>
                    <a:p>
                      <a:r>
                        <a:rPr lang="en-US"/>
                        <a:t>Test Loss</a:t>
                      </a:r>
                    </a:p>
                  </a:txBody>
                  <a:tcPr/>
                </a:tc>
                <a:extLst>
                  <a:ext uri="{0D108BD9-81ED-4DB2-BD59-A6C34878D82A}">
                    <a16:rowId xmlns:a16="http://schemas.microsoft.com/office/drawing/2014/main" val="2140016406"/>
                  </a:ext>
                </a:extLst>
              </a:tr>
              <a:tr h="370840">
                <a:tc>
                  <a:txBody>
                    <a:bodyPr/>
                    <a:lstStyle/>
                    <a:p>
                      <a:r>
                        <a:rPr lang="en-US"/>
                        <a:t>SAM</a:t>
                      </a:r>
                    </a:p>
                  </a:txBody>
                  <a:tcPr/>
                </a:tc>
                <a:tc>
                  <a:txBody>
                    <a:bodyPr/>
                    <a:lstStyle/>
                    <a:p>
                      <a:r>
                        <a:rPr lang="en-US"/>
                        <a:t>0.91</a:t>
                      </a:r>
                    </a:p>
                  </a:txBody>
                  <a:tcPr/>
                </a:tc>
                <a:tc>
                  <a:txBody>
                    <a:bodyPr/>
                    <a:lstStyle/>
                    <a:p>
                      <a:r>
                        <a:rPr lang="en-US"/>
                        <a:t>0.0668</a:t>
                      </a:r>
                    </a:p>
                  </a:txBody>
                  <a:tcPr/>
                </a:tc>
                <a:extLst>
                  <a:ext uri="{0D108BD9-81ED-4DB2-BD59-A6C34878D82A}">
                    <a16:rowId xmlns:a16="http://schemas.microsoft.com/office/drawing/2014/main" val="3778913983"/>
                  </a:ext>
                </a:extLst>
              </a:tr>
              <a:tr h="370840">
                <a:tc>
                  <a:txBody>
                    <a:bodyPr/>
                    <a:lstStyle/>
                    <a:p>
                      <a:r>
                        <a:rPr lang="en-US"/>
                        <a:t>ResNet</a:t>
                      </a:r>
                    </a:p>
                  </a:txBody>
                  <a:tcPr/>
                </a:tc>
                <a:tc>
                  <a:txBody>
                    <a:bodyPr/>
                    <a:lstStyle/>
                    <a:p>
                      <a:r>
                        <a:rPr lang="en-US"/>
                        <a:t>0.6923</a:t>
                      </a:r>
                    </a:p>
                  </a:txBody>
                  <a:tcPr/>
                </a:tc>
                <a:tc>
                  <a:txBody>
                    <a:bodyPr/>
                    <a:lstStyle/>
                    <a:p>
                      <a:r>
                        <a:rPr lang="en-US"/>
                        <a:t>1.3091</a:t>
                      </a:r>
                    </a:p>
                  </a:txBody>
                  <a:tcPr/>
                </a:tc>
                <a:extLst>
                  <a:ext uri="{0D108BD9-81ED-4DB2-BD59-A6C34878D82A}">
                    <a16:rowId xmlns:a16="http://schemas.microsoft.com/office/drawing/2014/main" val="3192219859"/>
                  </a:ext>
                </a:extLst>
              </a:tr>
              <a:tr h="370840">
                <a:tc>
                  <a:txBody>
                    <a:bodyPr/>
                    <a:lstStyle/>
                    <a:p>
                      <a:r>
                        <a:rPr lang="en-US"/>
                        <a:t>U-Net (Our)</a:t>
                      </a:r>
                    </a:p>
                  </a:txBody>
                  <a:tcPr/>
                </a:tc>
                <a:tc>
                  <a:txBody>
                    <a:bodyPr/>
                    <a:lstStyle/>
                    <a:p>
                      <a:r>
                        <a:rPr lang="en-US"/>
                        <a:t>0.9425</a:t>
                      </a:r>
                    </a:p>
                  </a:txBody>
                  <a:tcPr/>
                </a:tc>
                <a:tc>
                  <a:txBody>
                    <a:bodyPr/>
                    <a:lstStyle/>
                    <a:p>
                      <a:r>
                        <a:rPr lang="en-US" sz="1800" b="0" i="0" kern="1200">
                          <a:solidFill>
                            <a:schemeClr val="dk1"/>
                          </a:solidFill>
                          <a:effectLst/>
                          <a:latin typeface="+mn-lt"/>
                          <a:ea typeface="+mn-ea"/>
                          <a:cs typeface="+mn-cs"/>
                        </a:rPr>
                        <a:t>0.1680</a:t>
                      </a:r>
                      <a:endParaRPr lang="en-US"/>
                    </a:p>
                  </a:txBody>
                  <a:tcPr/>
                </a:tc>
                <a:extLst>
                  <a:ext uri="{0D108BD9-81ED-4DB2-BD59-A6C34878D82A}">
                    <a16:rowId xmlns:a16="http://schemas.microsoft.com/office/drawing/2014/main" val="2635685588"/>
                  </a:ext>
                </a:extLst>
              </a:tr>
            </a:tbl>
          </a:graphicData>
        </a:graphic>
      </p:graphicFrame>
    </p:spTree>
    <p:extLst>
      <p:ext uri="{BB962C8B-B14F-4D97-AF65-F5344CB8AC3E}">
        <p14:creationId xmlns:p14="http://schemas.microsoft.com/office/powerpoint/2010/main" val="1151972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488e997-5246-4b68-a2e7-646097dd22d9">
      <Terms xmlns="http://schemas.microsoft.com/office/infopath/2007/PartnerControls"/>
    </lcf76f155ced4ddcb4097134ff3c332f>
    <TaxCatchAll xmlns="387769cb-7cc0-4cef-8d5f-26d8f5393a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DFD26B2C98644E91DCC94E009523BF" ma:contentTypeVersion="12" ma:contentTypeDescription="Create a new document." ma:contentTypeScope="" ma:versionID="ad2da15210636c967fe9ab5bb560f1dd">
  <xsd:schema xmlns:xsd="http://www.w3.org/2001/XMLSchema" xmlns:xs="http://www.w3.org/2001/XMLSchema" xmlns:p="http://schemas.microsoft.com/office/2006/metadata/properties" xmlns:ns2="6488e997-5246-4b68-a2e7-646097dd22d9" xmlns:ns3="387769cb-7cc0-4cef-8d5f-26d8f5393a62" targetNamespace="http://schemas.microsoft.com/office/2006/metadata/properties" ma:root="true" ma:fieldsID="cbc7a11e8db1b90307c4bafe226c0609" ns2:_="" ns3:_="">
    <xsd:import namespace="6488e997-5246-4b68-a2e7-646097dd22d9"/>
    <xsd:import namespace="387769cb-7cc0-4cef-8d5f-26d8f5393a6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88e997-5246-4b68-a2e7-646097dd22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7769cb-7cc0-4cef-8d5f-26d8f5393a62"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b0d2da40-ed12-4500-88bc-81065ad02e8e}" ma:internalName="TaxCatchAll" ma:showField="CatchAllData" ma:web="387769cb-7cc0-4cef-8d5f-26d8f5393a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4042C-C485-4060-BF23-2B6A40A9148A}">
  <ds:schemaRefs>
    <ds:schemaRef ds:uri="07b82ac9-8d49-4818-b270-21bae5d0f101"/>
    <ds:schemaRef ds:uri="387769cb-7cc0-4cef-8d5f-26d8f5393a62"/>
    <ds:schemaRef ds:uri="6488e997-5246-4b68-a2e7-646097dd22d9"/>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C9E286D-E9EC-4339-8A38-AA372CA3EF2E}">
  <ds:schemaRefs>
    <ds:schemaRef ds:uri="387769cb-7cc0-4cef-8d5f-26d8f5393a62"/>
    <ds:schemaRef ds:uri="6488e997-5246-4b68-a2e7-646097dd22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EBFDFC-4FDE-4B5C-8ABD-D603C2DEA6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TotalTime>
  <Words>786</Words>
  <Application>Microsoft Office PowerPoint</Application>
  <PresentationFormat>Widescreen</PresentationFormat>
  <Paragraphs>109</Paragraphs>
  <Slides>13</Slides>
  <Notes>6</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13</vt:i4>
      </vt:variant>
    </vt:vector>
  </HeadingPairs>
  <TitlesOfParts>
    <vt:vector size="26" baseType="lpstr">
      <vt:lpstr>Arial</vt:lpstr>
      <vt:lpstr>Calibri</vt:lpstr>
      <vt:lpstr>Courier New</vt:lpstr>
      <vt:lpstr>Inter</vt:lpstr>
      <vt:lpstr>Lato</vt:lpstr>
      <vt:lpstr>Source Sans Pro Web</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Phong TT &amp; QTTH</dc:creator>
  <dc:description/>
  <cp:lastModifiedBy>Nguyen Tat Hung 20235500</cp:lastModifiedBy>
  <cp:revision>9</cp:revision>
  <dcterms:created xsi:type="dcterms:W3CDTF">2020-12-31T09:57:48Z</dcterms:created>
  <dcterms:modified xsi:type="dcterms:W3CDTF">2024-12-08T12:44:17Z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0x010100C4DFD26B2C98644E91DCC94E009523BF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y fmtid="{D5CDD505-2E9C-101B-9397-08002B2CF9AE}" pid="12" name="Order">
    <vt:r8>2804700</vt:r8>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_ExtendedDescription">
    <vt:lpwstr/>
  </property>
  <property fmtid="{D5CDD505-2E9C-101B-9397-08002B2CF9AE}" pid="17" name="TriggerFlowInfo">
    <vt:lpwstr/>
  </property>
  <property fmtid="{D5CDD505-2E9C-101B-9397-08002B2CF9AE}" pid="18" name="MediaServiceImageTags">
    <vt:lpwstr/>
  </property>
</Properties>
</file>