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T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-italic.fntdata"/><Relationship Id="rId14" Type="http://schemas.openxmlformats.org/officeDocument/2006/relationships/font" Target="fonts/PTSans-bold.fntdata"/><Relationship Id="rId16" Type="http://schemas.openxmlformats.org/officeDocument/2006/relationships/font" Target="fonts/PT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ans"/>
              <a:buNone/>
              <a:defRPr b="0" i="0" sz="6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ans"/>
              <a:buNone/>
              <a:defRPr b="0" i="0" sz="6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T Sans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T Sans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.redbrick.dcu.ie/mctastic/calculato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ans"/>
              <a:buNone/>
            </a:pPr>
            <a:r>
              <a:rPr lang="en-US"/>
              <a:t>Using Git Together</a:t>
            </a:r>
            <a:endParaRPr b="0" i="0" sz="6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794962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/>
              <a:t>Because there’s no “I” in “Team”</a:t>
            </a:r>
            <a:endParaRPr b="0" i="0" sz="2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/>
              <a:t>So far...</a:t>
            </a:r>
            <a:endParaRPr b="0" i="0" sz="4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We have seen how to: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Fork and clone a repo (git clone)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Stage files (git add)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Commit files (git commit)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Push files (git push)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Pull from the remote (git pull)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Ignore files (.gitignore)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/>
              <a:t>As before...</a:t>
            </a:r>
            <a:endParaRPr b="0" i="0" sz="4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8200" y="1825625"/>
            <a:ext cx="10515600" cy="22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Software tends to be written by more than one person.</a:t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At any given time, different people will be working on different features. Many changes are being made at once.</a:t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830925" y="4094225"/>
            <a:ext cx="105156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We are going to see exactly how this is possible right now.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/>
              <a:t>Calculator</a:t>
            </a:r>
            <a:endParaRPr b="0" i="0" sz="4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959050" y="1765725"/>
            <a:ext cx="10515600" cy="22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Head on over to: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https://git.redbrick.dcu.ie/mctastic/calculator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Fork as before and clone your fork.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Now wait patiently.</a:t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830925" y="4094225"/>
            <a:ext cx="105156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838200" y="403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/>
              <a:t>The calculator is...</a:t>
            </a:r>
            <a:endParaRPr sz="2800"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049725" y="1993125"/>
            <a:ext cx="105156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Really bad.</a:t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793200" y="3338850"/>
            <a:ext cx="8943300" cy="16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838200" y="4139500"/>
            <a:ext cx="88533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793200" y="2953763"/>
            <a:ext cx="105156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We can change that though.</a:t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049725" y="3914425"/>
            <a:ext cx="105156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Everyone here is going to make it better.</a:t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17325" y="380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/>
              <a:t>Time to delegate tasks!</a:t>
            </a:r>
            <a:endParaRPr b="0" i="0" sz="4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ans"/>
              <a:buAutoNum type="arabicPeriod"/>
            </a:pPr>
            <a:r>
              <a:rPr lang="en-US"/>
              <a:t>sub(x, y)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mult(x, y)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div(x, y)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mod(x, y)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expo(x, y)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Your function should return a value and then print it in “main”.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/>
              <a:t>When you’ve made your changes</a:t>
            </a:r>
            <a:endParaRPr b="0" i="0" sz="4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838200" y="1825625"/>
            <a:ext cx="1051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Look for this.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550" y="2515250"/>
            <a:ext cx="3244250" cy="24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idx="1" type="body"/>
          </p:nvPr>
        </p:nvSpPr>
        <p:spPr>
          <a:xfrm>
            <a:off x="838200" y="2914725"/>
            <a:ext cx="1051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You can create a pull request.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838200" y="4140950"/>
            <a:ext cx="1051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is the equivalent of asking me can you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change my code by merging it with yours.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Questions? ( feedback )</a:t>
            </a:r>
            <a:endParaRPr b="0" i="0" sz="4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7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   </a:t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