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embeddedFontLst>
    <p:embeddedFont>
      <p:font typeface="PT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Thomas Doyl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TSans-bold.fntdata"/><Relationship Id="rId12" Type="http://schemas.openxmlformats.org/officeDocument/2006/relationships/slide" Target="slides/slide7.xml"/><Relationship Id="rId34" Type="http://schemas.openxmlformats.org/officeDocument/2006/relationships/font" Target="fonts/PTSans-regular.fntdata"/><Relationship Id="rId15" Type="http://schemas.openxmlformats.org/officeDocument/2006/relationships/slide" Target="slides/slide10.xml"/><Relationship Id="rId37" Type="http://schemas.openxmlformats.org/officeDocument/2006/relationships/font" Target="fonts/PTSans-boldItalic.fntdata"/><Relationship Id="rId14" Type="http://schemas.openxmlformats.org/officeDocument/2006/relationships/slide" Target="slides/slide9.xml"/><Relationship Id="rId36" Type="http://schemas.openxmlformats.org/officeDocument/2006/relationships/font" Target="fonts/PT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1-27T16:44:25.201">
    <p:pos x="6000" y="0"/>
    <p:text>make sure they clone their own not yours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8-01-27T16:44:53.901">
    <p:pos x="6000" y="0"/>
    <p:text>we seen ...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T Sans"/>
              <a:buNone/>
              <a:defRPr b="0" i="0" sz="6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T Sans"/>
              <a:buNone/>
              <a:defRPr b="0" i="0" sz="6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T Sans"/>
              <a:buNone/>
              <a:defRPr b="0" i="0" sz="3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T Sans"/>
              <a:buNone/>
              <a:defRPr b="0" i="0" sz="3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git.redbrick.dcu.ie" TargetMode="External"/><Relationship Id="rId4" Type="http://schemas.openxmlformats.org/officeDocument/2006/relationships/hyperlink" Target="https://git.redbrick.dcu.ie/mctastic/git-tutoria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comments" Target="../comments/comment1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comments" Target="../comments/comment2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.redbrick.dcu.i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T Sans"/>
              <a:buNone/>
            </a:pPr>
            <a:r>
              <a:rPr lang="en-US"/>
              <a:t>(Another) Intro To Git</a:t>
            </a:r>
            <a:endParaRPr b="0" i="0" sz="6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794962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/>
              <a:t>How you can learn to love version control.</a:t>
            </a:r>
            <a:endParaRPr b="0" i="0" sz="24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Repositories (repos)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838200" y="1800175"/>
            <a:ext cx="10515600" cy="19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Repos co</a:t>
            </a:r>
            <a:r>
              <a:rPr lang="en-US"/>
              <a:t>nsist of:</a:t>
            </a:r>
            <a:endParaRPr/>
          </a:p>
          <a:p>
            <a:pPr indent="45720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all your additions to the project.</a:t>
            </a:r>
            <a:endParaRPr/>
          </a:p>
          <a:p>
            <a:pPr indent="45720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the history of how the project has changed over time.</a:t>
            </a:r>
            <a:endParaRPr/>
          </a:p>
          <a:p>
            <a:pPr indent="45720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827025" y="3791625"/>
            <a:ext cx="105156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How does git track all this?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Snapshots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838200" y="1788463"/>
            <a:ext cx="105156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Git records what all your files look like at a given point in time.</a:t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876250" y="2687375"/>
            <a:ext cx="105156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You decide when to take a snapshot.</a:t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895300" y="3586275"/>
            <a:ext cx="104775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You decide what files are included in this snapshot.</a:t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891350" y="4426575"/>
            <a:ext cx="105156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How do we take this snapshot?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Commits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838200" y="1825625"/>
            <a:ext cx="105156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acting of making a snapshot.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846025" y="2628750"/>
            <a:ext cx="10515600" cy="1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A commit can be seen as a change or addition to the repo.</a:t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830925" y="3489925"/>
            <a:ext cx="105156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Repos are made up of snapshots, i.e, commits.</a:t>
            </a: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830925" y="4320775"/>
            <a:ext cx="105156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What is a commit made up of?</a:t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Commits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838200" y="1825625"/>
            <a:ext cx="105156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Commits consist of: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1253950" y="2674025"/>
            <a:ext cx="105531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Info on how the files have changed.</a:t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1193500" y="3225100"/>
            <a:ext cx="10515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A reference to the previous commit, i.e the “parent commit”.</a:t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1193500" y="3799075"/>
            <a:ext cx="8838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Hash code, e.g - f449c4a98675d4bcba42600b3366df977c1bf44d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 Recap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What is version control?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What are repositories?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What are repositories made up of?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Copying Repos</a:t>
            </a:r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838200" y="1825625"/>
            <a:ext cx="105156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Repos can live on local machine or remote server.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846025" y="2613650"/>
            <a:ext cx="105156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Cloning = copying from the remote server to your local machine</a:t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846025" y="3489900"/>
            <a:ext cx="105156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Cloning allows teams to work together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to use git</a:t>
            </a:r>
            <a:endParaRPr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838200" y="1825625"/>
            <a:ext cx="105156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Login on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git.redbrick.dcu.ie</a:t>
            </a:r>
            <a:r>
              <a:rPr lang="en-US"/>
              <a:t> with your Redbrick username &amp; password.</a:t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838200" y="3216825"/>
            <a:ext cx="105156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Go to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https://git.redbrick.dcu.ie/mctastic/git-tutorial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to use git</a:t>
            </a:r>
            <a:endParaRPr/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838200" y="1825625"/>
            <a:ext cx="105156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Open up your terminal. </a:t>
            </a:r>
            <a:endParaRPr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5434875" y="1825625"/>
            <a:ext cx="105156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Fork this repo</a:t>
            </a:r>
            <a:endParaRPr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470" y="3083325"/>
            <a:ext cx="10137056" cy="2331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Shape 211"/>
          <p:cNvCxnSpPr/>
          <p:nvPr/>
        </p:nvCxnSpPr>
        <p:spPr>
          <a:xfrm>
            <a:off x="7646875" y="2417475"/>
            <a:ext cx="2595600" cy="801600"/>
          </a:xfrm>
          <a:prstGeom prst="straightConnector1">
            <a:avLst/>
          </a:prstGeom>
          <a:noFill/>
          <a:ln cap="flat" cmpd="sng" w="1143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to use git</a:t>
            </a:r>
            <a:endParaRPr/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838200" y="1825625"/>
            <a:ext cx="105156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Copy the HTTPS link on your fork and in your terminal type: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git clone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Followed by the copied link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/>
        </p:nvSpPr>
        <p:spPr>
          <a:xfrm>
            <a:off x="838200" y="3897825"/>
            <a:ext cx="10515600" cy="22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You now have a local copy of the remote repository.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Lets run 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journey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Brief introduction to git.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I’m going to explain some of the fundamentals of git.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I’ll give you a demo.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Then it’s your turn.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have an extra file</a:t>
            </a:r>
            <a:endParaRPr/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838200" y="1825625"/>
            <a:ext cx="105156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Some files are generated when you compile a program.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/>
        </p:nvSpPr>
        <p:spPr>
          <a:xfrm>
            <a:off x="830925" y="2628750"/>
            <a:ext cx="10515600" cy="30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Typing:</a:t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	git status</a:t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Shows us which files have been changed/created.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have an extra file</a:t>
            </a:r>
            <a:endParaRPr/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838200" y="1825625"/>
            <a:ext cx="105156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Now there’s </a:t>
            </a:r>
            <a:r>
              <a:rPr lang="en-US"/>
              <a:t>a new file called Factorial.class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We want to ignore this.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/>
        </p:nvSpPr>
        <p:spPr>
          <a:xfrm>
            <a:off x="838200" y="2387925"/>
            <a:ext cx="10515600" cy="3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We make a new file called .gitignore, and inside this file we put the line:</a:t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	* .class</a:t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This ignores all files ending in .class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838200" y="33967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Pulling</a:t>
            </a:r>
            <a:endParaRPr/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838200" y="1825625"/>
            <a:ext cx="10515600" cy="8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When remote repo commits &gt; local machine commits.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/>
        </p:nvSpPr>
        <p:spPr>
          <a:xfrm>
            <a:off x="830925" y="2689200"/>
            <a:ext cx="105156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You can’t add anything new until you pull the remote changes to your local repo.</a:t>
            </a:r>
            <a:endParaRPr/>
          </a:p>
        </p:txBody>
      </p:sp>
      <p:sp>
        <p:nvSpPr>
          <p:cNvPr id="245" name="Shape 245"/>
          <p:cNvSpPr txBox="1"/>
          <p:nvPr/>
        </p:nvSpPr>
        <p:spPr>
          <a:xfrm>
            <a:off x="815825" y="3928025"/>
            <a:ext cx="105156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Pulls remote changes to local repo.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There’s a new commit</a:t>
            </a:r>
            <a:endParaRPr/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838200" y="1825625"/>
            <a:ext cx="105156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Make an empty factorial.py in your remote and then i</a:t>
            </a:r>
            <a:r>
              <a:rPr lang="en-US"/>
              <a:t>n your terminal type: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git pull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This adds the newly added factorial.py script from your remote fork to your local repo.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838200" y="33967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Pushing</a:t>
            </a:r>
            <a:endParaRPr/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838200" y="1825625"/>
            <a:ext cx="10515600" cy="8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Adding your local changes to the remote repo is called pushing.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 txBox="1"/>
          <p:nvPr/>
        </p:nvSpPr>
        <p:spPr>
          <a:xfrm>
            <a:off x="838200" y="2689325"/>
            <a:ext cx="103488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Takes place after adding and commit your changes.</a:t>
            </a:r>
            <a:endParaRPr/>
          </a:p>
        </p:txBody>
      </p:sp>
      <p:sp>
        <p:nvSpPr>
          <p:cNvPr id="259" name="Shape 259"/>
          <p:cNvSpPr txBox="1"/>
          <p:nvPr/>
        </p:nvSpPr>
        <p:spPr>
          <a:xfrm>
            <a:off x="876250" y="3565450"/>
            <a:ext cx="10379100" cy="16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Push local changes to remote repo.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838200" y="33967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Lets run it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Write factorial.py</a:t>
            </a:r>
            <a:endParaRPr/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838200" y="1825625"/>
            <a:ext cx="10515600" cy="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Now it’s your turn. Write a working version of factorial.py in python3.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 txBox="1"/>
          <p:nvPr/>
        </p:nvSpPr>
        <p:spPr>
          <a:xfrm>
            <a:off x="830925" y="2628750"/>
            <a:ext cx="105156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When you’ve written a working version of factorial.py, do the following:</a:t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	git add factorial.py</a:t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	git commit -m “created factorial.py”</a:t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   git push origin master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else can git do?</a:t>
            </a:r>
            <a:endParaRPr/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838200" y="1825625"/>
            <a:ext cx="10515600" cy="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Too much to talk about in this length of time.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901550" y="2781225"/>
            <a:ext cx="10515600" cy="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Some things we didn</a:t>
            </a:r>
            <a:r>
              <a:rPr lang="en-US"/>
              <a:t>'</a:t>
            </a:r>
            <a:r>
              <a:rPr lang="en-US"/>
              <a:t>t cover today: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1003050" y="3385725"/>
            <a:ext cx="10515600" cy="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branching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1003050" y="4008900"/>
            <a:ext cx="10515600" cy="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merging</a:t>
            </a:r>
            <a:endParaRPr/>
          </a:p>
          <a:p>
            <a:pPr indent="0" lvl="0" marL="9144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1003050" y="4692425"/>
            <a:ext cx="10515600" cy="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rebasing</a:t>
            </a:r>
            <a:endParaRPr/>
          </a:p>
          <a:p>
            <a:pPr indent="0" lvl="0" marL="9144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Questions?</a:t>
            </a:r>
            <a:endParaRPr b="0" i="0" sz="44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270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   </a:t>
            </a:r>
            <a:endParaRPr b="0" i="0" sz="2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Pretext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838200" y="1825625"/>
            <a:ext cx="10515600" cy="22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Software tends to be written by more than one person.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At any given time, different people will be working on different features. Many changes are being made at once.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830925" y="4094225"/>
            <a:ext cx="10515600" cy="17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There needs to be a way to maintain the original source code while working on these features.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838200" y="4032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/>
              <a:t>What is Git?</a:t>
            </a:r>
            <a:endParaRPr b="0" i="0" sz="44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838200" y="1825625"/>
            <a:ext cx="10515600" cy="15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270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Git is a distributed version control system.</a:t>
            </a:r>
            <a:endParaRPr/>
          </a:p>
          <a:p>
            <a:pPr indent="1270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127000" lvl="0" marL="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Designed to handle everything from small to large projects.</a:t>
            </a:r>
            <a:r>
              <a:rPr lang="en-US"/>
              <a:t>  </a:t>
            </a:r>
            <a:endParaRPr/>
          </a:p>
          <a:p>
            <a:pPr indent="127000" lvl="0" marL="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1270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1270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1270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1270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875" y="318075"/>
            <a:ext cx="3040924" cy="304092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1027325" y="3792050"/>
            <a:ext cx="66624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762675" y="3112250"/>
            <a:ext cx="10515600" cy="18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   Created by Linus Torvalds in 2005.</a:t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   Created to aid the development of the Linux kernel.</a:t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1027325" y="3792050"/>
            <a:ext cx="66624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987" y="533251"/>
            <a:ext cx="9346026" cy="524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838200" y="4032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/>
              <a:t>What is version control?</a:t>
            </a:r>
            <a:endParaRPr b="0" i="0" sz="44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744200" y="1810500"/>
            <a:ext cx="105156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27000" lvl="0" marL="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A system which records files and their change over time so earlier working versions can be restored.</a:t>
            </a:r>
            <a:endParaRPr/>
          </a:p>
          <a:p>
            <a:pPr indent="127000" lvl="0" marL="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672025" y="3003925"/>
            <a:ext cx="101373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270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Users keep entire code and history on their local machines.</a:t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1270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1270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793200" y="3799050"/>
            <a:ext cx="8943300" cy="16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User can make changes to the codebase without Internet Access.</a:t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838200" y="4554600"/>
            <a:ext cx="88533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270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Except for pushing and pull (but we will get to that later).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Version Control Systems?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838200" y="1825625"/>
            <a:ext cx="105156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Yes there are.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4325" y="1621050"/>
            <a:ext cx="2280350" cy="228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5625" y="1081500"/>
            <a:ext cx="3067950" cy="32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5525" y="3651650"/>
            <a:ext cx="3991375" cy="26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4225" y="1322625"/>
            <a:ext cx="4690550" cy="46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838200" y="3072250"/>
            <a:ext cx="34749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We don’t talk about them.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does git work?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838200" y="156877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Can be complicated at first.</a:t>
            </a:r>
            <a:r>
              <a:rPr lang="en-US"/>
              <a:t> There’s a lot to git.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We are going to cover just the basics today.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Repositories (repos)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838200" y="1825625"/>
            <a:ext cx="10515600" cy="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structure which contains</a:t>
            </a:r>
            <a:r>
              <a:rPr lang="en-US"/>
              <a:t> of all the files in your project.</a:t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838200" y="2778525"/>
            <a:ext cx="107265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Sites such as Github and Gitlab provide free hosting of repositories.</a:t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868350" y="3664300"/>
            <a:ext cx="106662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Redbrick has our own hosting service known as Gitea, found at </a:t>
            </a:r>
            <a:r>
              <a:rPr lang="en-US" sz="2800" u="sng">
                <a:solidFill>
                  <a:schemeClr val="hlink"/>
                </a:solidFill>
                <a:latin typeface="PT Sans"/>
                <a:ea typeface="PT Sans"/>
                <a:cs typeface="PT Sans"/>
                <a:sym typeface="PT Sans"/>
                <a:hlinkClick r:id="rId3"/>
              </a:rPr>
              <a:t>https://git.redbrick.dcu.ie</a:t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