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-italic.fntdata"/><Relationship Id="rId6" Type="http://schemas.openxmlformats.org/officeDocument/2006/relationships/slide" Target="slides/slide2.xml"/><Relationship Id="rId18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me.py" TargetMode="External"/><Relationship Id="rId3" Type="http://schemas.openxmlformats.org/officeDocument/2006/relationships/hyperlink" Target="http://some.py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oot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/ … </a:t>
            </a:r>
            <a:r>
              <a:rPr lang="en-US"/>
              <a:t>top-most directory, just the starting point where all branches come from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/etc … </a:t>
            </a:r>
            <a:r>
              <a:rPr lang="en-US">
                <a:solidFill>
                  <a:schemeClr val="dk1"/>
                </a:solidFill>
              </a:rPr>
              <a:t>contains all system related configuration files in here or in /etc/sub-directories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/dev …  is the location of special or device files (make reference to everything is a file or process here)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/home … aka login directory, where you end up when you login.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/usr … fucking huge amaount of data in here like user binaries, their documentation, libraries, header files, etc</a:t>
            </a:r>
            <a:endParaRPr>
              <a:solidFill>
                <a:schemeClr val="dk1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/usr/lib … programming libraries and packages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/var … contains data that is changed when the system is running normally.</a:t>
            </a:r>
            <a:endParaRPr>
              <a:solidFill>
                <a:schemeClr val="dk1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make reference to diff between /usr and /var - /var contains variable data whereas /usr should only contain static data.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WHAT isn’t in that diagram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/bin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/boot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/lib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/lost+found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/media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/mnt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/opt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/proc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/root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/run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/sbin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/srv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/tmp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echo foo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foo=bar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echo $foo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ls, ls -a, ls -l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mkdir myDir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cd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pwd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touch file.txt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ls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cp mcdermj7/share/file.txt file.txt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cd …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mkdir deleteME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cd deleteME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touch some.txt &amp;&amp; touch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2"/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some.py</a:t>
            </a:r>
            <a:r>
              <a:rPr lang="en-US">
                <a:solidFill>
                  <a:schemeClr val="dk1"/>
                </a:solidFill>
              </a:rPr>
              <a:t> &amp;&amp; some.c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exit codes … 0 = success 1 = general errors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echo $? shows you the code of your last command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rm some.txt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cd …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rm -r deleteME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find ~ -name file.txt (explain . and / too)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head file.txt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tail file.txt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cat file.txt &gt; beemovie.txt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ls -l (permission time)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chmod 744 / chmod +x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wc, wc -w, wc -l, wc -c (file.txt)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grep “bee” beemovie.txt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grep with </a:t>
            </a:r>
            <a:r>
              <a:rPr i="1" lang="en-US">
                <a:solidFill>
                  <a:schemeClr val="dk1"/>
                </a:solidFill>
              </a:rPr>
              <a:t>sort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i="1" lang="en-US">
                <a:solidFill>
                  <a:schemeClr val="dk1"/>
                </a:solidFill>
              </a:rPr>
              <a:t>less</a:t>
            </a:r>
            <a:endParaRPr i="1"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grep “bee” beemovie.txt | wc -l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sed -i “s/original_word/new_word/” beemovie.txt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sed -i “s/original_word/new_word/g” beemovie.txt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top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htop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man grep (if it asks you which man age you want input one and hit return)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if you take one thing away from today, please let it be you know the difference between the kernel and the entire </a:t>
            </a:r>
            <a:r>
              <a:rPr lang="en-US"/>
              <a:t>operating</a:t>
            </a:r>
            <a:r>
              <a:rPr lang="en-US"/>
              <a:t> system.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People think these terms are interchangeable at the drop of a hat, sometimes they kind of are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But you;re best knowing exactly what is what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Going to look at the file system and it’s structure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specifically going to look at what’s going on in some of the top level dirs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Show you some great stuff on the command line, just as a way for you to move around the filesystem and know what is what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What is Linux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free and open-source software operating systems</a:t>
            </a:r>
            <a:r>
              <a:rPr lang="en-US">
                <a:solidFill>
                  <a:schemeClr val="dk1"/>
                </a:solidFill>
              </a:rPr>
              <a:t> - highlighting what it means to be free and open-source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Typically packaged in a form known as a Linux distribution - distros, what are they, how are they different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to be more correct, Linux is an operating system kernel - what makes all these distros similar? 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these operating systems are built around the Linux kernel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connects the application software to the hardware, 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examples of these connections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-"/>
            </a:pPr>
            <a:r>
              <a:rPr lang="en-US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These terms to have quite a bit of crossover in fairness, yet they’re distinct from eachother</a:t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-"/>
            </a:pPr>
            <a:r>
              <a:rPr lang="en-US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You’ll often year one of these words swapped out for another, incorrectly I should add.</a:t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-"/>
            </a:pPr>
            <a:r>
              <a:rPr lang="en-US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 idea of a kernel and it;s relationship with the shell and the operating system is derived from a pretty simple metaphor</a:t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The core of this seed, the kernel itself, has complete control over everything in the system. 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one of the first progrms loaded on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2"/>
              </a:rPr>
              <a:t> </a:t>
            </a:r>
            <a:r>
              <a:rPr lang="en-US">
                <a:solidFill>
                  <a:schemeClr val="dk1"/>
                </a:solidFill>
              </a:rPr>
              <a:t>start  up (after bootloader obvs)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Manages peripherals like keyboard, monitors, speakers,etc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Nothing super new, </a:t>
            </a:r>
            <a:r>
              <a:rPr lang="en-US"/>
              <a:t>graphical desktops, system administrator commands,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We all know what shells are. allows user to run programs and tasks etc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The shell is within a collections of utilities known as GNU.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The shell will interact with these utilities and pass them along to the kernel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So without the  Linux kernel the computer cannot run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without the GNU utilities it can't do anything useful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why operating system is sometimes called GNU/Linux.. 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quick note: there’s other shells. Most machines it’s BASH (windows linux subsystem, dcu login) but Redbrick login shell is called ZSH.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-"/>
            </a:pPr>
            <a:r>
              <a:rPr lang="en-US"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Linking back to earlier - the Kernel is the core program which manage system hardware devices and the shell provides user interface to run the commands. </a:t>
            </a:r>
            <a:endParaRPr sz="1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-"/>
            </a:pPr>
            <a:r>
              <a:rPr lang="en-US"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These command are run throughout different parts the Linux file system</a:t>
            </a:r>
            <a:endParaRPr sz="1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-"/>
            </a:pPr>
            <a:r>
              <a:rPr lang="en-US"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Usually known as the FHS, it’s structured in a hierarchical chain of subdirectories and files.</a:t>
            </a:r>
            <a:endParaRPr sz="1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-"/>
            </a:pPr>
            <a:r>
              <a:rPr lang="en-US"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Important to understand - either a file or a process.</a:t>
            </a:r>
            <a:endParaRPr sz="1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-"/>
            </a:pPr>
            <a:r>
              <a:rPr lang="en-US"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things lik documents, directories, hard-drives, modems, and printers and are just streams of bytes</a:t>
            </a:r>
            <a:endParaRPr sz="1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22351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/>
              <a:t>Linux Fundamentals</a:t>
            </a:r>
            <a:endParaRPr b="0" i="0" sz="7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What you need to know</a:t>
            </a:r>
            <a:endParaRPr b="0" i="0" sz="3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313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47" y="0"/>
            <a:ext cx="1059970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4954" l="0" r="0" t="4954"/>
          <a:stretch/>
        </p:blipFill>
        <p:spPr>
          <a:xfrm>
            <a:off x="0" y="0"/>
            <a:ext cx="12192000" cy="68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Command Line Time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3820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/>
              <a:t>Difference between the OS and the kernel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838200" y="2818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/>
              <a:t>Run through the filesystem.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Today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38200" y="3937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/>
              <a:t>Do some handy command line stuff.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/>
              <a:t>a family of operating systems.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38200" y="2818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more specifically it’s an operating system kernel.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What is Linux?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838200" y="37594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hopefully after today you’ll understand the difference.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Think of an operating system as a seed. </a:t>
            </a:r>
            <a:endParaRPr sz="2200"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838200" y="2398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"kernel" of the seed is the core of the operating system, providing operating system services to applications programs.</a:t>
            </a:r>
            <a:endParaRPr sz="2200"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The kernel, the shell and the operating system.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838200" y="3255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All of this, is surrounded by the shell of the seed which is what users see from the outside. This is called "userspace".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/>
              <a:t>interacts with CPU, handles memory and manages system hardware devices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838200" y="2818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all distributions use the same “Linux” kernel, though you’ll find variations here and there.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Kernel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An operating system is the kernel plus userspace applications that enable users to get something done.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838200" y="263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These include your compilers, text-editors, GUI, etc.</a:t>
            </a:r>
            <a:endParaRPr sz="2200" u="none" cap="none" strike="noStrike">
              <a:solidFill>
                <a:schemeClr val="dk1"/>
              </a:solidFill>
            </a:endParaRP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Operating System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838200" y="3441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The differences you find between distros is on this level.</a:t>
            </a:r>
            <a:endParaRPr sz="2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/>
              <a:t>provides an interface between the user and the operating system.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838200" y="2818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/>
              <a:t>Shell != BASH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Shell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" lvl="0" marL="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not already booted into Linux you should do that now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T Sans"/>
              <a:buChar char="●"/>
            </a:pPr>
            <a:r>
              <a:rPr lang="en-US" sz="2200"/>
              <a:t>FHS - File Hierarchy System</a:t>
            </a:r>
            <a:endParaRPr b="0" i="0" sz="2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838200" y="2818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On a UNIX system, everything is a file; if something is not a file, it is a process.</a:t>
            </a:r>
            <a:endParaRPr sz="2200"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Filesystem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