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T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-italic.fntdata"/><Relationship Id="rId14" Type="http://schemas.openxmlformats.org/officeDocument/2006/relationships/font" Target="fonts/PTSans-bold.fntdata"/><Relationship Id="rId16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.redbrick.dcu.ie/mctastic/calculat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ans"/>
              <a:buNone/>
            </a:pPr>
            <a:r>
              <a:rPr lang="en-US"/>
              <a:t>Using Git Together</a:t>
            </a:r>
            <a:endParaRPr b="0" i="0" sz="6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7949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/>
              <a:t>Because there’s no “I” in “Team”</a:t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So far...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We have seen how to: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Fork and clone a repo (git clone)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Stage files (git add)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Commit files (git commit)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Push files (git push)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Pull from the remote (git pull)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Ignore files (.gitignore)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As before...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Software tends to be written by more than one person.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At any given time, different people will be working on different features. Many changes are being made at once.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30925" y="4094225"/>
            <a:ext cx="105156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 are going to see exactly how this is possible right now.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Calculator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59050" y="1765725"/>
            <a:ext cx="105156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Head on over to: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https://git.redbrick.dcu.ie/mctastic/calculator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Fork as before and clone your fork.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Now wait patiently.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830925" y="4094225"/>
            <a:ext cx="105156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403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The calculator is...</a:t>
            </a:r>
            <a:endParaRPr sz="28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049725" y="1993125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Really bad.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93200" y="3338850"/>
            <a:ext cx="89433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38200" y="4139500"/>
            <a:ext cx="8853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93200" y="2953763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We can change that though.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49725" y="3914425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Everyone here is going to make it better.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17325" y="380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Time to delegate tasks!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AutoNum type="arabicPeriod"/>
            </a:pPr>
            <a:r>
              <a:rPr lang="en-US"/>
              <a:t>sub(x, y)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mult(x, y)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div(x, y)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mod(x, y)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expo(x, 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When you’ve made your changes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Look for this.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550" y="2515250"/>
            <a:ext cx="3244250" cy="24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29147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You can create a pull request.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38200" y="4140950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the equivalent of asking me can you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change my code by merging it with yours.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Questions? ( feedback )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