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PT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-italic.fntdata"/><Relationship Id="rId10" Type="http://schemas.openxmlformats.org/officeDocument/2006/relationships/slide" Target="slides/slide6.xml"/><Relationship Id="rId32" Type="http://schemas.openxmlformats.org/officeDocument/2006/relationships/font" Target="fonts/PT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PT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0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0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an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an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git.redbrick.dcu.ie" TargetMode="External"/><Relationship Id="rId4" Type="http://schemas.openxmlformats.org/officeDocument/2006/relationships/hyperlink" Target="https://git.redbrick.dcu.ie/mctastic/git-tutoria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.redbrick.dcu.ie/mctastic/git-tutoria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.redbrick.dcu.ie/mctasti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ans"/>
              <a:buNone/>
            </a:pPr>
            <a:r>
              <a:rPr lang="en-US"/>
              <a:t>Another Intro To Git</a:t>
            </a:r>
            <a:endParaRPr b="0" i="0" sz="6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79496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/>
              <a:t>How you can learn to love version control.</a:t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Snapshots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38200" y="1788463"/>
            <a:ext cx="105156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Git records what all your files look like at a given point in time.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876250" y="2687375"/>
            <a:ext cx="105156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 decide when to take a snapshot.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895300" y="3586275"/>
            <a:ext cx="104775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 decide what files are included in this snapshot.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891350" y="4426575"/>
            <a:ext cx="10515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How do we take this snapshot?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38200" y="1825625"/>
            <a:ext cx="10515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acting of making a snapshot.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846025" y="2628750"/>
            <a:ext cx="105156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 commit can be seen as a change or addition to the repo.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830925" y="3489925"/>
            <a:ext cx="10515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Repos are made up of snapshots, i.e, commits.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830925" y="4320775"/>
            <a:ext cx="10515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What is a commit made up of?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838200" y="1825625"/>
            <a:ext cx="10515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Commits consist of: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1253950" y="2674025"/>
            <a:ext cx="105531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Info on how the files have changed.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1193500" y="3225100"/>
            <a:ext cx="10515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 reference to the previous commit, i.e the “parent commit”.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1193500" y="3799075"/>
            <a:ext cx="8838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Hash code, e.g - f449c4a98675d4bcba42600b3366df977c1bf44d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Recap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is version control?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are repositories?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are repositories made up of?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Copying Repos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Repos can live on local machine or remote server.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846025" y="2613650"/>
            <a:ext cx="10515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Cloning = copying from the remote server to your local machine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846025" y="3489900"/>
            <a:ext cx="105156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Cloning allows teams to work together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use git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Login on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git.redbrick.dcu.ie</a:t>
            </a:r>
            <a:r>
              <a:rPr lang="en-US"/>
              <a:t> with your Redbrick username &amp; password.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838200" y="32168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Go to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https://git.redbrick.dcu.ie/mctastic/git-tutorial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use git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Open up your terminal. 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020150" y="1818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Copy this link 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470" y="3083325"/>
            <a:ext cx="10137056" cy="233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Shape 205"/>
          <p:cNvCxnSpPr/>
          <p:nvPr/>
        </p:nvCxnSpPr>
        <p:spPr>
          <a:xfrm>
            <a:off x="6889150" y="2598550"/>
            <a:ext cx="2417100" cy="24171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use git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your terminal type: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git clone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https://git.redbrick.dcu.ie/mctastic/git-tutorial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838200" y="3897825"/>
            <a:ext cx="10515600" cy="22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 now have a local copy of the remote repository.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Lets run it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your terminal type: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make build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java Factorial 4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838200" y="4456800"/>
            <a:ext cx="105156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We have a test for Factorial.java, let’s run it with: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		make test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an extra file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Some files are generated when you compile a program.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830925" y="2628750"/>
            <a:ext cx="10515600" cy="30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Typing: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	git status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Shows us which files have been changed/created.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journey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Brief introduction to git.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I’m going to explain some of the fundamentals of git.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I’ll give you a demo.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Then it’s your turn.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an extra file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seen that we have a new file called Factorial.class, we  want to ignore this.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838200" y="3112200"/>
            <a:ext cx="105156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We make a new file called .gitignore, and inside this file we put the line: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	* .class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This ignores all files ending in .class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838200" y="33967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Pulling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838200" y="1825625"/>
            <a:ext cx="105156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When remote repo commits &gt; local machine commits.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830925" y="2689200"/>
            <a:ext cx="105156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 can’t add anything new until you pull the remote changes to your local machine.</a:t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815825" y="3928025"/>
            <a:ext cx="10515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Pulls remote changes to local machine.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There’s a new commit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your terminal type: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git pull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adds the newly added pythonTest.sh script I committed to your local repository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what happens when we run our tests?</a:t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838200" y="1825625"/>
            <a:ext cx="10515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your terminal type: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make test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tests fail, because there is no python script called factorial.py, we need to add one.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838200" y="33967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Pushing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838200" y="1825625"/>
            <a:ext cx="105156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Adding your local changes to the remote repo is called pushing.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838200" y="2689325"/>
            <a:ext cx="10348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Takes place after staging and commit your changes.</a:t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876250" y="3565450"/>
            <a:ext cx="103791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Push local changes to remote repo.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factorial.py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838200" y="1825625"/>
            <a:ext cx="10515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Now it’s your turn. Write a working version of factorial.py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830925" y="2628750"/>
            <a:ext cx="105156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When you’ve written a working version of factorial.py, do the following: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	git add factorial.py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	git commit -m “created factorial.py”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git push origin master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Questions? ( feedback )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Pretext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22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Software tends to be written by more than one person.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At any given time, different people will be working on different features. Many changes are being made at once.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830925" y="4094225"/>
            <a:ext cx="105156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There needs to be a way to maintain the original source code while working on these features.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8200" y="403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What is Git?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38200" y="1825625"/>
            <a:ext cx="10515600" cy="15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Git is a distributed version control system.</a:t>
            </a:r>
            <a:endParaRPr/>
          </a:p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12700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Designed to handle everything from small to large projects.</a:t>
            </a:r>
            <a:r>
              <a:rPr lang="en-US"/>
              <a:t>  </a:t>
            </a:r>
            <a:endParaRPr/>
          </a:p>
          <a:p>
            <a:pPr indent="12700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875" y="318075"/>
            <a:ext cx="3040924" cy="304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027325" y="3792050"/>
            <a:ext cx="6662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762675" y="3112250"/>
            <a:ext cx="10515600" cy="1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Created by Linus Torvalds in 2005.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Created to aid the development of the Linux kernel.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8200" y="403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/>
              <a:t>What is version control?</a:t>
            </a:r>
            <a:endParaRPr b="0" i="0" sz="4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2025" y="1810500"/>
            <a:ext cx="105156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Designed to handle everything from small to large projects.</a:t>
            </a:r>
            <a:endParaRPr/>
          </a:p>
          <a:p>
            <a:pPr indent="12700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672025" y="2552750"/>
            <a:ext cx="101373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Users keep entire code and history on their local machines.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1270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1270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793200" y="3338850"/>
            <a:ext cx="8943300" cy="16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User can make changes to the codebase without Internet  Access.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838200" y="4139500"/>
            <a:ext cx="88533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Except for pushing and pull (but we will get to that later).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Version Control Systems?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38200" y="1825625"/>
            <a:ext cx="10515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Yes there are.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4325" y="1621050"/>
            <a:ext cx="2280350" cy="22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625" y="1081500"/>
            <a:ext cx="3067950" cy="32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5525" y="3651650"/>
            <a:ext cx="3991375" cy="26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4225" y="1322625"/>
            <a:ext cx="4690550" cy="46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838200" y="3072250"/>
            <a:ext cx="34749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We don’t talk about them.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git work?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Can be complicated at first. There’s a lot to git.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are only going to touch on a few key concepts.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Repositories (repos)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8200" y="1825625"/>
            <a:ext cx="10515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structure which contains</a:t>
            </a:r>
            <a:r>
              <a:rPr lang="en-US"/>
              <a:t> of all the files in your project.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838200" y="2778525"/>
            <a:ext cx="107265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Sites such as Github and Gitlab provide free hosting of repositories.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868350" y="3664300"/>
            <a:ext cx="106662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Redbrick has our own hosting service known as Gitea, found at </a:t>
            </a:r>
            <a:r>
              <a:rPr lang="en-US" sz="28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https://git.redbrick.dcu.ie/mctastic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Repositories (repos)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38200" y="1800175"/>
            <a:ext cx="10515600" cy="19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Repos co</a:t>
            </a:r>
            <a:r>
              <a:rPr lang="en-US"/>
              <a:t>nsist of:</a:t>
            </a:r>
            <a:endParaRPr/>
          </a:p>
          <a:p>
            <a:pPr indent="45720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all your additions to the project.</a:t>
            </a:r>
            <a:endParaRPr/>
          </a:p>
          <a:p>
            <a:pPr indent="45720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the history of how the project has changed over time.</a:t>
            </a:r>
            <a:endParaRPr/>
          </a:p>
          <a:p>
            <a:pPr indent="45720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827025" y="3791625"/>
            <a:ext cx="105156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How does git track all this?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