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PT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PTSans-bold.fntdata"/><Relationship Id="rId10" Type="http://schemas.openxmlformats.org/officeDocument/2006/relationships/slide" Target="slides/slide6.xml"/><Relationship Id="rId21" Type="http://schemas.openxmlformats.org/officeDocument/2006/relationships/font" Target="fonts/PTSans-regular.fntdata"/><Relationship Id="rId13" Type="http://schemas.openxmlformats.org/officeDocument/2006/relationships/slide" Target="slides/slide9.xml"/><Relationship Id="rId24" Type="http://schemas.openxmlformats.org/officeDocument/2006/relationships/font" Target="fonts/PTSans-boldItalic.fntdata"/><Relationship Id="rId12" Type="http://schemas.openxmlformats.org/officeDocument/2006/relationships/slide" Target="slides/slide8.xml"/><Relationship Id="rId23" Type="http://schemas.openxmlformats.org/officeDocument/2006/relationships/font" Target="fonts/PT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5"/>
              <a:buFont typeface="Arial"/>
              <a:buNone/>
            </a:pPr>
            <a:r>
              <a:rPr lang="en-US"/>
              <a:t>Speaker order:</a:t>
            </a:r>
            <a:endParaRPr/>
          </a:p>
          <a:p>
            <a:pPr indent="0" lvl="0" marL="0" marR="0" rtl="0" algn="l">
              <a:lnSpc>
                <a:spcPct val="100000"/>
              </a:lnSpc>
              <a:spcBef>
                <a:spcPts val="0"/>
              </a:spcBef>
              <a:spcAft>
                <a:spcPts val="0"/>
              </a:spcAft>
              <a:buClr>
                <a:srgbClr val="000000"/>
              </a:buClr>
              <a:buSzPts val="275"/>
              <a:buFont typeface="Arial"/>
              <a:buNone/>
            </a:pPr>
            <a:r>
              <a:t/>
            </a:r>
            <a:endParaRPr/>
          </a:p>
          <a:p>
            <a:pPr indent="0" lvl="0" marL="0" marR="0" rtl="0" algn="l">
              <a:lnSpc>
                <a:spcPct val="100000"/>
              </a:lnSpc>
              <a:spcBef>
                <a:spcPts val="0"/>
              </a:spcBef>
              <a:spcAft>
                <a:spcPts val="0"/>
              </a:spcAft>
              <a:buClr>
                <a:srgbClr val="000000"/>
              </a:buClr>
              <a:buSzPts val="275"/>
              <a:buFont typeface="Arial"/>
              <a:buNone/>
            </a:pPr>
            <a:r>
              <a:rPr lang="en-US"/>
              <a:t>Intro: Terry</a:t>
            </a:r>
            <a:endParaRPr/>
          </a:p>
          <a:p>
            <a:pPr indent="0" lvl="0" marL="0" marR="0" rtl="0" algn="l">
              <a:lnSpc>
                <a:spcPct val="100000"/>
              </a:lnSpc>
              <a:spcBef>
                <a:spcPts val="0"/>
              </a:spcBef>
              <a:spcAft>
                <a:spcPts val="0"/>
              </a:spcAft>
              <a:buClr>
                <a:srgbClr val="000000"/>
              </a:buClr>
              <a:buSzPts val="275"/>
              <a:buFont typeface="Arial"/>
              <a:buNone/>
            </a:pPr>
            <a:r>
              <a:rPr lang="en-US"/>
              <a:t>1st iteration: James</a:t>
            </a:r>
            <a:endParaRPr/>
          </a:p>
          <a:p>
            <a:pPr indent="0" lvl="0" marL="0" marR="0" rtl="0" algn="l">
              <a:lnSpc>
                <a:spcPct val="100000"/>
              </a:lnSpc>
              <a:spcBef>
                <a:spcPts val="0"/>
              </a:spcBef>
              <a:spcAft>
                <a:spcPts val="0"/>
              </a:spcAft>
              <a:buClr>
                <a:srgbClr val="000000"/>
              </a:buClr>
              <a:buSzPts val="275"/>
              <a:buFont typeface="Arial"/>
              <a:buNone/>
            </a:pPr>
            <a:r>
              <a:rPr lang="en-US"/>
              <a:t>2nd: Terry</a:t>
            </a:r>
            <a:endParaRPr/>
          </a:p>
          <a:p>
            <a:pPr indent="0" lvl="0" marL="0" marR="0" rtl="0" algn="l">
              <a:lnSpc>
                <a:spcPct val="100000"/>
              </a:lnSpc>
              <a:spcBef>
                <a:spcPts val="0"/>
              </a:spcBef>
              <a:spcAft>
                <a:spcPts val="0"/>
              </a:spcAft>
              <a:buClr>
                <a:srgbClr val="000000"/>
              </a:buClr>
              <a:buSzPts val="275"/>
              <a:buFont typeface="Arial"/>
              <a:buNone/>
            </a:pPr>
            <a:r>
              <a:rPr lang="en-US"/>
              <a:t>3rd: James</a:t>
            </a:r>
            <a:endParaRPr/>
          </a:p>
          <a:p>
            <a:pPr indent="0" lvl="0" marL="0" marR="0" rtl="0" algn="l">
              <a:lnSpc>
                <a:spcPct val="100000"/>
              </a:lnSpc>
              <a:spcBef>
                <a:spcPts val="0"/>
              </a:spcBef>
              <a:spcAft>
                <a:spcPts val="0"/>
              </a:spcAft>
              <a:buClr>
                <a:srgbClr val="000000"/>
              </a:buClr>
              <a:buSzPts val="275"/>
              <a:buFont typeface="Arial"/>
              <a:buNone/>
            </a:pPr>
            <a:r>
              <a:rPr lang="en-US"/>
              <a:t>4th: Terry</a:t>
            </a:r>
            <a:endParaRPr/>
          </a:p>
          <a:p>
            <a:pPr indent="0" lvl="0" marL="0" marR="0" rtl="0" algn="l">
              <a:lnSpc>
                <a:spcPct val="100000"/>
              </a:lnSpc>
              <a:spcBef>
                <a:spcPts val="0"/>
              </a:spcBef>
              <a:spcAft>
                <a:spcPts val="0"/>
              </a:spcAft>
              <a:buClr>
                <a:srgbClr val="000000"/>
              </a:buClr>
              <a:buSzPts val="275"/>
              <a:buFont typeface="Arial"/>
              <a:buNone/>
            </a:pPr>
            <a:r>
              <a:rPr lang="en-US"/>
              <a:t>5th: James</a:t>
            </a:r>
            <a:endParaRPr/>
          </a:p>
        </p:txBody>
      </p:sp>
      <p:sp>
        <p:nvSpPr>
          <p:cNvPr id="82" name="Shape 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If we're going to make it scriptable we're going to add arguments.</a:t>
            </a:r>
            <a:endParaRPr/>
          </a:p>
          <a:p>
            <a:pPr indent="0" lvl="0" marL="0">
              <a:spcBef>
                <a:spcPts val="0"/>
              </a:spcBef>
              <a:spcAft>
                <a:spcPts val="0"/>
              </a:spcAft>
              <a:buNone/>
            </a:pPr>
            <a:r>
              <a:rPr lang="en-US"/>
              <a:t>For each of bg, first, second, etc. we have to check if they aren't already filled by a command line argument.</a:t>
            </a:r>
            <a:endParaRPr/>
          </a:p>
          <a:p>
            <a:pPr indent="0" lvl="0" marL="0">
              <a:spcBef>
                <a:spcPts val="0"/>
              </a:spcBef>
              <a:spcAft>
                <a:spcPts val="0"/>
              </a:spcAft>
              <a:buNone/>
            </a:pPr>
            <a:r>
              <a:rPr lang="en-US"/>
              <a:t>So we add if statements to check if they're equal to the empty string and only if they are we prompt the user.</a:t>
            </a:r>
            <a:endParaRPr/>
          </a:p>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getopts is an unusual but very powerful way of parsing command line arguments</a:t>
            </a:r>
            <a:endParaRPr/>
          </a:p>
          <a:p>
            <a:pPr indent="0" lvl="0" marL="0">
              <a:spcBef>
                <a:spcPts val="0"/>
              </a:spcBef>
              <a:spcAft>
                <a:spcPts val="0"/>
              </a:spcAft>
              <a:buNone/>
            </a:pPr>
            <a:r>
              <a:rPr lang="en-US"/>
              <a:t>a colon at the start disables the default error message - we'll be supplying our own</a:t>
            </a:r>
            <a:endParaRPr/>
          </a:p>
          <a:p>
            <a:pPr indent="0" lvl="0" marL="0">
              <a:spcBef>
                <a:spcPts val="0"/>
              </a:spcBef>
              <a:spcAft>
                <a:spcPts val="0"/>
              </a:spcAft>
              <a:buNone/>
            </a:pPr>
            <a:r>
              <a:rPr lang="en-US"/>
              <a:t>a colon after an option means that option has a required argument</a:t>
            </a:r>
            <a:endParaRPr/>
          </a:p>
          <a:p>
            <a:pPr indent="0" lvl="0" marL="0">
              <a:spcBef>
                <a:spcPts val="0"/>
              </a:spcBef>
              <a:spcAft>
                <a:spcPts val="0"/>
              </a:spcAft>
              <a:buNone/>
            </a:pPr>
            <a:r>
              <a:rPr lang="en-US"/>
              <a:t>the question mark is set when an invalid option is given</a:t>
            </a:r>
            <a:endParaRPr/>
          </a:p>
          <a:p>
            <a:pPr indent="0" lvl="0" marL="0">
              <a:spcBef>
                <a:spcPts val="0"/>
              </a:spcBef>
              <a:spcAft>
                <a:spcPts val="0"/>
              </a:spcAft>
              <a:buNone/>
            </a:pPr>
            <a:r>
              <a:rPr lang="en-US"/>
              <a:t>the colon case is set when an option requires an argument but no argument is given (smiley face)</a:t>
            </a:r>
            <a:endParaRPr/>
          </a:p>
          <a:p>
            <a:pPr indent="0" lvl="0" marL="0">
              <a:spcBef>
                <a:spcPts val="0"/>
              </a:spcBef>
              <a:spcAft>
                <a:spcPts val="0"/>
              </a:spcAft>
              <a:buNone/>
            </a:pPr>
            <a:r>
              <a:rPr lang="en-US"/>
              <a:t>&gt;&amp;2 means send to standard error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So now it’s working with more functionality. Now we need to provide a section telling the user how to use the script. any good bash script has a help section, and this is a somewhat good bash script. </a:t>
            </a:r>
            <a:endParaRPr/>
          </a:p>
          <a:p>
            <a:pPr indent="0" lvl="0" marL="0">
              <a:spcBef>
                <a:spcPts val="0"/>
              </a:spcBef>
              <a:spcAft>
                <a:spcPts val="0"/>
              </a:spcAft>
              <a:buNone/>
            </a:pPr>
            <a:r>
              <a:t/>
            </a:r>
            <a:endParaRPr/>
          </a:p>
          <a:p>
            <a:pPr indent="0" lvl="0" marL="0">
              <a:spcBef>
                <a:spcPts val="0"/>
              </a:spcBef>
              <a:spcAft>
                <a:spcPts val="0"/>
              </a:spcAft>
              <a:buNone/>
            </a:pPr>
            <a:r>
              <a:rPr lang="en-US"/>
              <a:t>First off we are going to add a new option, -h which calls a new function we are going to write.</a:t>
            </a:r>
            <a:endParaRPr/>
          </a:p>
          <a:p>
            <a:pPr indent="0" lvl="0" marL="0">
              <a:spcBef>
                <a:spcPts val="0"/>
              </a:spcBef>
              <a:spcAft>
                <a:spcPts val="0"/>
              </a:spcAft>
              <a:buNone/>
            </a:pPr>
            <a:r>
              <a:rPr lang="en-US"/>
              <a:t>This new </a:t>
            </a:r>
            <a:r>
              <a:rPr lang="en-US"/>
              <a:t>function</a:t>
            </a:r>
            <a:r>
              <a:rPr lang="en-US"/>
              <a:t> is going to be called “usage”.</a:t>
            </a:r>
            <a:endParaRPr/>
          </a:p>
          <a:p>
            <a:pPr indent="0" lvl="0" marL="0">
              <a:spcBef>
                <a:spcPts val="0"/>
              </a:spcBef>
              <a:spcAft>
                <a:spcPts val="0"/>
              </a:spcAft>
              <a:buNone/>
            </a:pPr>
            <a:r>
              <a:t/>
            </a:r>
            <a:endParaRPr/>
          </a:p>
          <a:p>
            <a:pPr indent="0" lvl="0" marL="0">
              <a:spcBef>
                <a:spcPts val="0"/>
              </a:spcBef>
              <a:spcAft>
                <a:spcPts val="0"/>
              </a:spcAft>
              <a:buNone/>
            </a:pPr>
            <a:r>
              <a:rPr lang="en-US"/>
              <a:t>The CAT - EOF syntax is very useful for writing out these help sections. </a:t>
            </a:r>
            <a:r>
              <a:rPr lang="en-US">
                <a:solidFill>
                  <a:schemeClr val="dk1"/>
                </a:solidFill>
              </a:rPr>
              <a:t>This syntax is going to introduce you to a handy way of working with multi-line text in BASH.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Shape 8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US"/>
              <a:t>What is a shell? -&gt; It's the prompt you get in the terminal.</a:t>
            </a:r>
            <a:endParaRPr/>
          </a:p>
          <a:p>
            <a:pPr indent="0" lvl="0" marL="0" marR="0" rtl="0" algn="l">
              <a:lnSpc>
                <a:spcPct val="100000"/>
              </a:lnSpc>
              <a:spcBef>
                <a:spcPts val="0"/>
              </a:spcBef>
              <a:spcAft>
                <a:spcPts val="0"/>
              </a:spcAft>
              <a:buClr>
                <a:srgbClr val="000000"/>
              </a:buClr>
              <a:buSzPts val="1100"/>
              <a:buFont typeface="Arial"/>
              <a:buNone/>
            </a:pPr>
            <a:r>
              <a:rPr lang="en-US"/>
              <a:t>Command language -&gt; lets you write scripts to automate common tasks</a:t>
            </a:r>
            <a:endParaRPr/>
          </a:p>
          <a:p>
            <a:pPr indent="0" lvl="0" marL="0" marR="0" rtl="0" algn="l">
              <a:lnSpc>
                <a:spcPct val="100000"/>
              </a:lnSpc>
              <a:spcBef>
                <a:spcPts val="0"/>
              </a:spcBef>
              <a:spcAft>
                <a:spcPts val="0"/>
              </a:spcAft>
              <a:buClr>
                <a:srgbClr val="000000"/>
              </a:buClr>
              <a:buSzPts val="1100"/>
              <a:buFont typeface="Arial"/>
              <a:buNone/>
            </a:pPr>
            <a:r>
              <a:rPr lang="en-US"/>
              <a:t>Bourne again -&gt; born-again</a:t>
            </a:r>
            <a:endParaRPr/>
          </a:p>
          <a:p>
            <a:pPr indent="0" lvl="0" marL="0" marR="0" rtl="0" algn="l">
              <a:lnSpc>
                <a:spcPct val="100000"/>
              </a:lnSpc>
              <a:spcBef>
                <a:spcPts val="0"/>
              </a:spcBef>
              <a:spcAft>
                <a:spcPts val="0"/>
              </a:spcAft>
              <a:buClr>
                <a:srgbClr val="000000"/>
              </a:buClr>
              <a:buSzPts val="1100"/>
              <a:buFont typeface="Arial"/>
              <a:buNone/>
            </a:pPr>
            <a:r>
              <a:rPr lang="en-US"/>
              <a:t>Primary login shell in most Linux distributions as well as macOS. Recently, there was a Microsoft Windows version</a:t>
            </a:r>
            <a:endParaRPr/>
          </a:p>
          <a:p>
            <a:pPr indent="0" lvl="0" marL="0" marR="0" rtl="0" algn="l">
              <a:lnSpc>
                <a:spcPct val="100000"/>
              </a:lnSpc>
              <a:spcBef>
                <a:spcPts val="0"/>
              </a:spcBef>
              <a:spcAft>
                <a:spcPts val="0"/>
              </a:spcAft>
              <a:buClr>
                <a:srgbClr val="000000"/>
              </a:buClr>
              <a:buSzPts val="1100"/>
              <a:buFont typeface="Arial"/>
              <a:buNone/>
            </a:pPr>
            <a:r>
              <a:rPr lang="en-US"/>
              <a:t>Commissioned by the FSF. They thought it was so important to a completely free operating syste that they funded it themselves.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Encourage audience to visit memegen.link and play with it to see how we might use their API.</a:t>
            </a:r>
            <a:endParaRPr/>
          </a:p>
          <a:p>
            <a:pPr indent="0" lvl="0" marL="0">
              <a:spcBef>
                <a:spcPts val="0"/>
              </a:spcBef>
              <a:spcAft>
                <a:spcPts val="0"/>
              </a:spcAft>
              <a:buNone/>
            </a:pPr>
            <a:r>
              <a:rPr lang="en-US"/>
              <a:t>It's all in the URL.</a:t>
            </a:r>
            <a:endParaRPr/>
          </a:p>
          <a:p>
            <a:pPr indent="0" lvl="0" marL="0">
              <a:spcBef>
                <a:spcPts val="0"/>
              </a:spcBef>
              <a:spcAft>
                <a:spcPts val="0"/>
              </a:spcAft>
              <a:buNone/>
            </a:pPr>
            <a:r>
              <a:rPr lang="en-US"/>
              <a:t>We'll be showing step-by-step progression of how to build this script. We'll be going around to help everyone, and the source code for each iteration is available at that link.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US">
                <a:solidFill>
                  <a:schemeClr val="dk1"/>
                </a:solidFill>
              </a:rPr>
              <a:t>We are going to be dividing this talk into 5 different sections or iterations. If I was you, I’d have a file per iteration, you see every iteration is going to work, they’re all just going to be a little better than the previous version in terms of usability and functionality.</a:t>
            </a:r>
            <a:endParaRPr>
              <a:solidFill>
                <a:schemeClr val="dk1"/>
              </a:solidFill>
            </a:endParaRPr>
          </a:p>
          <a:p>
            <a:pPr indent="0" lvl="0" marL="0">
              <a:spcBef>
                <a:spcPts val="0"/>
              </a:spcBef>
              <a:spcAft>
                <a:spcPts val="0"/>
              </a:spcAft>
              <a:buNone/>
            </a:pPr>
            <a:r>
              <a:t/>
            </a:r>
            <a:endParaRPr/>
          </a:p>
          <a:p>
            <a:pPr indent="0" lvl="0" marL="0">
              <a:spcBef>
                <a:spcPts val="0"/>
              </a:spcBef>
              <a:spcAft>
                <a:spcPts val="0"/>
              </a:spcAft>
              <a:buNone/>
            </a:pPr>
            <a:r>
              <a:rPr lang="en-US"/>
              <a:t>So let’s get started, I want everyone here to power on there machines and fire up a terminal.</a:t>
            </a:r>
            <a:endParaRPr/>
          </a:p>
          <a:p>
            <a:pPr indent="0" lvl="0" marL="0">
              <a:spcBef>
                <a:spcPts val="0"/>
              </a:spcBef>
              <a:spcAft>
                <a:spcPts val="0"/>
              </a:spcAft>
              <a:buNone/>
            </a:pPr>
            <a:r>
              <a:t/>
            </a:r>
            <a:endParaRPr/>
          </a:p>
          <a:p>
            <a:pPr indent="0" lvl="0" marL="0">
              <a:spcBef>
                <a:spcPts val="0"/>
              </a:spcBef>
              <a:spcAft>
                <a:spcPts val="0"/>
              </a:spcAft>
              <a:buNone/>
            </a:pPr>
            <a:r>
              <a:rPr lang="en-US"/>
              <a:t>We all ready?</a:t>
            </a:r>
            <a:endParaRPr/>
          </a:p>
          <a:p>
            <a:pPr indent="0" lvl="0" marL="0">
              <a:spcBef>
                <a:spcPts val="0"/>
              </a:spcBef>
              <a:spcAft>
                <a:spcPts val="0"/>
              </a:spcAft>
              <a:buNone/>
            </a:pPr>
            <a:r>
              <a:rPr lang="en-US"/>
              <a:t>Okay so real quick, in this first iteration we will be going over a few things in particular. Firstly you’ll be seeing how to take user input with BASH, and furthermore you’ll see how variables work.</a:t>
            </a:r>
            <a:endParaRPr/>
          </a:p>
          <a:p>
            <a:pPr indent="0" lvl="0" marL="0">
              <a:spcBef>
                <a:spcPts val="0"/>
              </a:spcBef>
              <a:spcAft>
                <a:spcPts val="0"/>
              </a:spcAft>
              <a:buNone/>
            </a:pPr>
            <a:r>
              <a:t/>
            </a:r>
            <a:endParaRPr/>
          </a:p>
          <a:p>
            <a:pPr indent="0" lvl="0" marL="0">
              <a:spcBef>
                <a:spcPts val="0"/>
              </a:spcBef>
              <a:spcAft>
                <a:spcPts val="0"/>
              </a:spcAft>
              <a:buNone/>
            </a:pPr>
            <a:r>
              <a:rPr lang="en-US"/>
              <a:t>Then we are going to look at curl, </a:t>
            </a:r>
            <a:r>
              <a:rPr lang="en-US">
                <a:solidFill>
                  <a:schemeClr val="dk1"/>
                </a:solidFill>
              </a:rPr>
              <a:t>curl is a tool to transfer data from or to a server, We are going to use it to get data from the memegen link, which we will have completed with our variables.</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None/>
            </a:pPr>
            <a:r>
              <a:rPr lang="en-US"/>
              <a:t>There’s a thing you may or may not have heard about called file redirection,</a:t>
            </a:r>
            <a:r>
              <a:rPr lang="en-US"/>
              <a:t> it’s a main feature of bash, basically it allows you to direct where your stdout and stderr goes, generating new files in the process. Here we are just directing the output of curl to a file called meme.jpg</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If statements have a weird syntax in bash compared to other languages.</a:t>
            </a:r>
            <a:endParaRPr/>
          </a:p>
          <a:p>
            <a:pPr indent="0" lvl="0" marL="0">
              <a:spcBef>
                <a:spcPts val="0"/>
              </a:spcBef>
              <a:spcAft>
                <a:spcPts val="0"/>
              </a:spcAft>
              <a:buNone/>
            </a:pPr>
            <a:r>
              <a:rPr lang="en-US"/>
              <a:t>The condition is surrounded by two square brackets and followed by a semicolon and the "then" keyword.</a:t>
            </a:r>
            <a:endParaRPr/>
          </a:p>
          <a:p>
            <a:pPr indent="0" lvl="0" marL="0">
              <a:spcBef>
                <a:spcPts val="0"/>
              </a:spcBef>
              <a:spcAft>
                <a:spcPts val="0"/>
              </a:spcAft>
              <a:buNone/>
            </a:pPr>
            <a:r>
              <a:rPr lang="en-US"/>
              <a:t>Every block statement in bash, such as if and case, is closed by the keyword backwards: fi, esac, etc.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Now yeah, we have a working script, but it’s not scriptable. For something to be scriptable we mean that it can be extended or automated through scripting.</a:t>
            </a:r>
            <a:endParaRPr/>
          </a:p>
          <a:p>
            <a:pPr indent="0" lvl="0" mar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US">
                <a:solidFill>
                  <a:schemeClr val="dk1"/>
                </a:solidFill>
              </a:rPr>
              <a:t>User input is fine, but we’d rather just fill in the meme information as command line arguments. That way it’s all on the one line, making it easier for someone to use. In all, we are just reducing the wait time the exists between you and your meme.</a:t>
            </a:r>
            <a:endParaRPr/>
          </a:p>
          <a:p>
            <a:pPr indent="0" lvl="0" marL="0">
              <a:spcBef>
                <a:spcPts val="0"/>
              </a:spcBef>
              <a:spcAft>
                <a:spcPts val="0"/>
              </a:spcAft>
              <a:buNone/>
            </a:pPr>
            <a:r>
              <a:t/>
            </a:r>
            <a:endParaRPr/>
          </a:p>
          <a:p>
            <a:pPr indent="0" lvl="0" marL="0">
              <a:spcBef>
                <a:spcPts val="0"/>
              </a:spcBef>
              <a:spcAft>
                <a:spcPts val="0"/>
              </a:spcAft>
              <a:buNone/>
            </a:pPr>
            <a:r>
              <a:rPr lang="en-US"/>
              <a:t>We use functions to separate blocks of code, </a:t>
            </a:r>
            <a:r>
              <a:rPr lang="en-US"/>
              <a:t>it’ll make more sense as to why this is done in the next iteration of our program.</a:t>
            </a:r>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PT Sans"/>
              <a:buNone/>
              <a:defRPr b="0" i="0" sz="60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PT Sans"/>
                <a:ea typeface="PT Sans"/>
                <a:cs typeface="PT Sans"/>
                <a:sym typeface="PT Sans"/>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PT Sans"/>
                <a:ea typeface="PT Sans"/>
                <a:cs typeface="PT Sans"/>
                <a:sym typeface="PT Sans"/>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16" name="Shape 16"/>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3" name="Shape 73"/>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9" name="Shape 79"/>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2" name="Shape 22"/>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Shape 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6" name="Shape 26"/>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PT Sans"/>
              <a:buNone/>
              <a:defRPr b="0" i="0" sz="60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29" name="Shape 29"/>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PT Sans"/>
                <a:ea typeface="PT Sans"/>
                <a:cs typeface="PT Sans"/>
                <a:sym typeface="PT Sans"/>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PT Sans"/>
                <a:ea typeface="PT Sans"/>
                <a:cs typeface="PT Sans"/>
                <a:sym typeface="PT Sans"/>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PT Sans"/>
                <a:ea typeface="PT Sans"/>
                <a:cs typeface="PT Sans"/>
                <a:sym typeface="PT Sans"/>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9pPr>
          </a:lstStyle>
          <a:p/>
        </p:txBody>
      </p:sp>
      <p:sp>
        <p:nvSpPr>
          <p:cNvPr id="30" name="Shape 3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2" name="Shape 32"/>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37" name="Shape 3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9" name="Shape 39"/>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42" name="Shape 4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9pPr>
          </a:lstStyle>
          <a:p/>
        </p:txBody>
      </p:sp>
      <p:sp>
        <p:nvSpPr>
          <p:cNvPr id="43" name="Shape 43"/>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44" name="Shape 4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9pPr>
          </a:lstStyle>
          <a:p/>
        </p:txBody>
      </p:sp>
      <p:sp>
        <p:nvSpPr>
          <p:cNvPr id="45" name="Shape 4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46" name="Shape 4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48" name="Shape 48"/>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1" name="Shape 5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53" name="Shape 53"/>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PT Sans"/>
              <a:buNone/>
              <a:defRPr b="0" i="0" sz="32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PT Sans"/>
                <a:ea typeface="PT Sans"/>
                <a:cs typeface="PT Sans"/>
                <a:sym typeface="PT Sans"/>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60" name="Shape 60"/>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PT Sans"/>
              <a:buNone/>
              <a:defRPr b="0" i="0" sz="32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PT Sans"/>
                <a:ea typeface="PT Sans"/>
                <a:cs typeface="PT Sans"/>
                <a:sym typeface="PT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PT Sans"/>
                <a:ea typeface="PT Sans"/>
                <a:cs typeface="PT Sans"/>
                <a:sym typeface="PT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PT Sans"/>
                <a:ea typeface="PT Sans"/>
                <a:cs typeface="PT Sans"/>
                <a:sym typeface="PT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67" name="Shape 67"/>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10" name="Shape 10"/>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gnu.org/software/bas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alexanderepstein/Bash-Snippets/blob/master/meme/meme" TargetMode="External"/><Relationship Id="rId4" Type="http://schemas.openxmlformats.org/officeDocument/2006/relationships/hyperlink" Target="https://github.com/navanchauhan" TargetMode="External"/><Relationship Id="rId5" Type="http://schemas.openxmlformats.org/officeDocument/2006/relationships/hyperlink" Target="https://memegen.link/" TargetMode="External"/><Relationship Id="rId6" Type="http://schemas.openxmlformats.org/officeDocument/2006/relationships/hyperlink" Target="https://git.redbrick.dcu.ie/tbolt/bash-talk-20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2"/>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1500"/>
              <a:buFont typeface="PT Sans"/>
              <a:buNone/>
            </a:pPr>
            <a:r>
              <a:rPr lang="en-US"/>
              <a:t>BASH</a:t>
            </a:r>
            <a:endParaRPr b="0" i="0" sz="6000" u="none" cap="none" strike="noStrike">
              <a:solidFill>
                <a:schemeClr val="dk1"/>
              </a:solidFill>
              <a:latin typeface="PT Sans"/>
              <a:ea typeface="PT Sans"/>
              <a:cs typeface="PT Sans"/>
              <a:sym typeface="PT Sans"/>
            </a:endParaRPr>
          </a:p>
        </p:txBody>
      </p:sp>
      <p:sp>
        <p:nvSpPr>
          <p:cNvPr id="85" name="Shape 85"/>
          <p:cNvSpPr txBox="1"/>
          <p:nvPr>
            <p:ph idx="1" type="subTitle"/>
          </p:nvPr>
        </p:nvSpPr>
        <p:spPr>
          <a:xfrm>
            <a:off x="1524000" y="3667262"/>
            <a:ext cx="9144000" cy="16557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SzPts val="1500"/>
              <a:buFont typeface="PT Sans"/>
              <a:buNone/>
            </a:pPr>
            <a:r>
              <a:rPr lang="en-US" sz="3600"/>
              <a:t>Seizing The Memes Of Production</a:t>
            </a:r>
            <a:endParaRPr b="0" i="0" sz="3600" u="none" cap="none" strike="noStrike">
              <a:solidFill>
                <a:schemeClr val="dk1"/>
              </a:solidFill>
              <a:latin typeface="PT Sans"/>
              <a:ea typeface="PT Sans"/>
              <a:cs typeface="PT Sans"/>
              <a:sym typeface="P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Fourth iteration</a:t>
            </a:r>
            <a:endParaRPr/>
          </a:p>
        </p:txBody>
      </p:sp>
      <p:sp>
        <p:nvSpPr>
          <p:cNvPr id="136" name="Shape 136"/>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nSpc>
                <a:spcPct val="150000"/>
              </a:lnSpc>
              <a:spcBef>
                <a:spcPts val="1000"/>
              </a:spcBef>
              <a:spcAft>
                <a:spcPts val="0"/>
              </a:spcAft>
              <a:buSzPts val="2800"/>
              <a:buChar char="•"/>
            </a:pPr>
            <a:r>
              <a:rPr lang="en-US"/>
              <a:t>Make it only prompt the user if it has to</a:t>
            </a:r>
            <a:endParaRPr/>
          </a:p>
          <a:p>
            <a:pPr indent="-406400" lvl="0" marL="457200">
              <a:lnSpc>
                <a:spcPct val="150000"/>
              </a:lnSpc>
              <a:spcBef>
                <a:spcPts val="0"/>
              </a:spcBef>
              <a:spcAft>
                <a:spcPts val="0"/>
              </a:spcAft>
              <a:buSzPts val="2800"/>
              <a:buChar char="•"/>
            </a:pPr>
            <a:r>
              <a:rPr lang="en-US"/>
              <a:t>Add arguments using getopts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1355637" y="504824"/>
            <a:ext cx="9480725" cy="5326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997225" y="152400"/>
            <a:ext cx="7133863" cy="6553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Final iteration</a:t>
            </a:r>
            <a:endParaRPr/>
          </a:p>
        </p:txBody>
      </p:sp>
      <p:sp>
        <p:nvSpPr>
          <p:cNvPr id="152" name="Shape 152"/>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nSpc>
                <a:spcPct val="150000"/>
              </a:lnSpc>
              <a:spcBef>
                <a:spcPts val="1000"/>
              </a:spcBef>
              <a:spcAft>
                <a:spcPts val="0"/>
              </a:spcAft>
              <a:buSzPts val="2800"/>
              <a:buChar char="•"/>
            </a:pPr>
            <a:r>
              <a:rPr lang="en-US"/>
              <a:t>Usability</a:t>
            </a:r>
            <a:endParaRPr/>
          </a:p>
          <a:p>
            <a:pPr indent="-406400" lvl="0" marL="457200" rtl="0">
              <a:lnSpc>
                <a:spcPct val="150000"/>
              </a:lnSpc>
              <a:spcBef>
                <a:spcPts val="0"/>
              </a:spcBef>
              <a:spcAft>
                <a:spcPts val="0"/>
              </a:spcAft>
              <a:buSzPts val="2800"/>
              <a:buChar char="•"/>
            </a:pPr>
            <a:r>
              <a:rPr lang="en-US"/>
              <a:t>Usage string</a:t>
            </a:r>
            <a:endParaRPr/>
          </a:p>
          <a:p>
            <a:pPr indent="-406400" lvl="0" marL="457200">
              <a:lnSpc>
                <a:spcPct val="150000"/>
              </a:lnSpc>
              <a:spcBef>
                <a:spcPts val="0"/>
              </a:spcBef>
              <a:spcAft>
                <a:spcPts val="0"/>
              </a:spcAft>
              <a:buSzPts val="2800"/>
              <a:buChar char="•"/>
            </a:pPr>
            <a:r>
              <a:rPr lang="en-US"/>
              <a:t>Cat and EOF</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a:blip r:embed="rId3">
            <a:alphaModFix/>
          </a:blip>
          <a:stretch>
            <a:fillRect/>
          </a:stretch>
        </p:blipFill>
        <p:spPr>
          <a:xfrm>
            <a:off x="1022075" y="152400"/>
            <a:ext cx="6693175" cy="655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Shape 162"/>
          <p:cNvPicPr preferRelativeResize="0"/>
          <p:nvPr/>
        </p:nvPicPr>
        <p:blipFill>
          <a:blip r:embed="rId3">
            <a:alphaModFix/>
          </a:blip>
          <a:stretch>
            <a:fillRect/>
          </a:stretch>
        </p:blipFill>
        <p:spPr>
          <a:xfrm>
            <a:off x="1198100" y="1565050"/>
            <a:ext cx="9795798" cy="372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838200" y="441325"/>
            <a:ext cx="10515600" cy="13257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PT Sans"/>
              <a:buNone/>
            </a:pPr>
            <a:r>
              <a:rPr lang="en-US"/>
              <a:t>Bash</a:t>
            </a:r>
            <a:endParaRPr/>
          </a:p>
        </p:txBody>
      </p:sp>
      <p:sp>
        <p:nvSpPr>
          <p:cNvPr id="91" name="Shape 91"/>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1000"/>
              </a:spcBef>
              <a:spcAft>
                <a:spcPts val="0"/>
              </a:spcAft>
              <a:buClr>
                <a:schemeClr val="dk1"/>
              </a:buClr>
              <a:buSzPts val="2800"/>
              <a:buFont typeface="Arial"/>
              <a:buChar char="•"/>
            </a:pPr>
            <a:r>
              <a:rPr lang="en-US"/>
              <a:t>Unix Shell &amp; Command Language</a:t>
            </a:r>
            <a:endParaRPr/>
          </a:p>
          <a:p>
            <a:pPr indent="-406400" lvl="0" marL="457200" rtl="0">
              <a:lnSpc>
                <a:spcPct val="115000"/>
              </a:lnSpc>
              <a:spcBef>
                <a:spcPts val="1000"/>
              </a:spcBef>
              <a:spcAft>
                <a:spcPts val="0"/>
              </a:spcAft>
              <a:buClr>
                <a:schemeClr val="dk1"/>
              </a:buClr>
              <a:buSzPts val="2800"/>
              <a:buFont typeface="Arial"/>
              <a:buChar char="•"/>
            </a:pPr>
            <a:r>
              <a:rPr b="1" lang="en-US"/>
              <a:t>B</a:t>
            </a:r>
            <a:r>
              <a:rPr lang="en-US"/>
              <a:t>ourne </a:t>
            </a:r>
            <a:r>
              <a:rPr b="1" lang="en-US"/>
              <a:t>A</a:t>
            </a:r>
            <a:r>
              <a:rPr lang="en-US"/>
              <a:t>gain </a:t>
            </a:r>
            <a:r>
              <a:rPr b="1" lang="en-US"/>
              <a:t>Sh</a:t>
            </a:r>
            <a:r>
              <a:rPr lang="en-US"/>
              <a:t>ell</a:t>
            </a:r>
            <a:endParaRPr/>
          </a:p>
          <a:p>
            <a:pPr indent="-406400" lvl="0" marL="457200" rtl="0">
              <a:lnSpc>
                <a:spcPct val="115000"/>
              </a:lnSpc>
              <a:spcBef>
                <a:spcPts val="1000"/>
              </a:spcBef>
              <a:spcAft>
                <a:spcPts val="0"/>
              </a:spcAft>
              <a:buClr>
                <a:schemeClr val="dk1"/>
              </a:buClr>
              <a:buSzPts val="2800"/>
              <a:buFont typeface="Arial"/>
              <a:buChar char="•"/>
            </a:pPr>
            <a:r>
              <a:rPr lang="en-US"/>
              <a:t>Written by Brian Fox in 1989 to replace the Bourne Shell</a:t>
            </a:r>
            <a:endParaRPr/>
          </a:p>
          <a:p>
            <a:pPr indent="-406400" lvl="0" marL="457200" rtl="0">
              <a:lnSpc>
                <a:spcPct val="115000"/>
              </a:lnSpc>
              <a:spcBef>
                <a:spcPts val="1000"/>
              </a:spcBef>
              <a:spcAft>
                <a:spcPts val="0"/>
              </a:spcAft>
              <a:buClr>
                <a:schemeClr val="dk1"/>
              </a:buClr>
              <a:buSzPts val="2800"/>
              <a:buFont typeface="Arial"/>
              <a:buChar char="•"/>
            </a:pPr>
            <a:r>
              <a:rPr lang="en-US" u="sng">
                <a:solidFill>
                  <a:schemeClr val="hlink"/>
                </a:solidFill>
                <a:hlinkClick r:id="rId3"/>
              </a:rPr>
              <a:t>https://www.gnu.org/software/bash/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Meme Generator Script</a:t>
            </a:r>
            <a:endParaRPr/>
          </a:p>
        </p:txBody>
      </p:sp>
      <p:sp>
        <p:nvSpPr>
          <p:cNvPr id="97" name="Shape 97"/>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nSpc>
                <a:spcPct val="150000"/>
              </a:lnSpc>
              <a:spcBef>
                <a:spcPts val="1000"/>
              </a:spcBef>
              <a:spcAft>
                <a:spcPts val="0"/>
              </a:spcAft>
              <a:buSzPts val="2800"/>
              <a:buChar char="•"/>
            </a:pPr>
            <a:r>
              <a:rPr lang="en-US"/>
              <a:t>Stripped-down version of </a:t>
            </a:r>
            <a:r>
              <a:rPr lang="en-US" u="sng">
                <a:solidFill>
                  <a:schemeClr val="hlink"/>
                </a:solidFill>
                <a:hlinkClick r:id="rId3"/>
              </a:rPr>
              <a:t>this script we found</a:t>
            </a:r>
            <a:endParaRPr/>
          </a:p>
          <a:p>
            <a:pPr indent="-406400" lvl="0" marL="457200" rtl="0">
              <a:lnSpc>
                <a:spcPct val="150000"/>
              </a:lnSpc>
              <a:spcBef>
                <a:spcPts val="0"/>
              </a:spcBef>
              <a:spcAft>
                <a:spcPts val="0"/>
              </a:spcAft>
              <a:buSzPts val="2800"/>
              <a:buChar char="•"/>
            </a:pPr>
            <a:r>
              <a:rPr lang="en-US"/>
              <a:t>Original author: Navan Chauhan (</a:t>
            </a:r>
            <a:r>
              <a:rPr lang="en-US" u="sng">
                <a:solidFill>
                  <a:schemeClr val="hlink"/>
                </a:solidFill>
                <a:hlinkClick r:id="rId4"/>
              </a:rPr>
              <a:t>github.com/navanchauhan</a:t>
            </a:r>
            <a:r>
              <a:rPr lang="en-US"/>
              <a:t>)</a:t>
            </a:r>
            <a:endParaRPr/>
          </a:p>
          <a:p>
            <a:pPr indent="-406400" lvl="0" marL="457200" rtl="0">
              <a:lnSpc>
                <a:spcPct val="150000"/>
              </a:lnSpc>
              <a:spcBef>
                <a:spcPts val="0"/>
              </a:spcBef>
              <a:spcAft>
                <a:spcPts val="0"/>
              </a:spcAft>
              <a:buSzPts val="2800"/>
              <a:buChar char="•"/>
            </a:pPr>
            <a:r>
              <a:rPr lang="en-US"/>
              <a:t>Generates memes using </a:t>
            </a:r>
            <a:r>
              <a:rPr lang="en-US" u="sng">
                <a:solidFill>
                  <a:schemeClr val="hlink"/>
                </a:solidFill>
                <a:hlinkClick r:id="rId5"/>
              </a:rPr>
              <a:t>https://memegen.link/</a:t>
            </a:r>
            <a:endParaRPr/>
          </a:p>
          <a:p>
            <a:pPr indent="-406400" lvl="0" marL="457200">
              <a:lnSpc>
                <a:spcPct val="150000"/>
              </a:lnSpc>
              <a:spcBef>
                <a:spcPts val="0"/>
              </a:spcBef>
              <a:spcAft>
                <a:spcPts val="0"/>
              </a:spcAft>
              <a:buSzPts val="2800"/>
              <a:buChar char="•"/>
            </a:pPr>
            <a:r>
              <a:rPr lang="en-US"/>
              <a:t>Source code: </a:t>
            </a:r>
            <a:r>
              <a:rPr lang="en-US" u="sng">
                <a:solidFill>
                  <a:schemeClr val="hlink"/>
                </a:solidFill>
                <a:hlinkClick r:id="rId6"/>
              </a:rPr>
              <a:t>https://git.redbrick.dcu.ie/tbolt/bash-talk-2018</a:t>
            </a:r>
            <a:endParaRPr/>
          </a:p>
          <a:p>
            <a:pPr indent="0" lvl="0" marL="0">
              <a:lnSpc>
                <a:spcPct val="150000"/>
              </a:lnSpc>
              <a:spcBef>
                <a:spcPts val="1000"/>
              </a:spcBef>
              <a:spcAft>
                <a:spcPts val="0"/>
              </a:spcAft>
              <a:buNone/>
            </a:pPr>
            <a:r>
              <a:t/>
            </a:r>
            <a:endParaRPr/>
          </a:p>
          <a:p>
            <a:pPr indent="0" lvl="0" marL="0">
              <a:lnSpc>
                <a:spcPct val="150000"/>
              </a:lnSpc>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First iteration</a:t>
            </a:r>
            <a:endParaRPr/>
          </a:p>
        </p:txBody>
      </p:sp>
      <p:sp>
        <p:nvSpPr>
          <p:cNvPr id="103" name="Shape 103"/>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nSpc>
                <a:spcPct val="150000"/>
              </a:lnSpc>
              <a:spcBef>
                <a:spcPts val="1000"/>
              </a:spcBef>
              <a:spcAft>
                <a:spcPts val="0"/>
              </a:spcAft>
              <a:buSzPts val="2800"/>
              <a:buChar char="•"/>
            </a:pPr>
            <a:r>
              <a:rPr lang="en-US"/>
              <a:t>Prompt user for meme information</a:t>
            </a:r>
            <a:endParaRPr/>
          </a:p>
          <a:p>
            <a:pPr indent="-406400" lvl="0" marL="457200" rtl="0">
              <a:lnSpc>
                <a:spcPct val="150000"/>
              </a:lnSpc>
              <a:spcBef>
                <a:spcPts val="0"/>
              </a:spcBef>
              <a:spcAft>
                <a:spcPts val="0"/>
              </a:spcAft>
              <a:buSzPts val="2800"/>
              <a:buChar char="•"/>
            </a:pPr>
            <a:r>
              <a:rPr lang="en-US"/>
              <a:t>Variables</a:t>
            </a:r>
            <a:endParaRPr/>
          </a:p>
          <a:p>
            <a:pPr indent="-406400" lvl="0" marL="457200" rtl="0">
              <a:lnSpc>
                <a:spcPct val="150000"/>
              </a:lnSpc>
              <a:spcBef>
                <a:spcPts val="0"/>
              </a:spcBef>
              <a:spcAft>
                <a:spcPts val="0"/>
              </a:spcAft>
              <a:buSzPts val="2800"/>
              <a:buChar char="•"/>
            </a:pPr>
            <a:r>
              <a:rPr lang="en-US"/>
              <a:t>Fetch meme using curl</a:t>
            </a:r>
            <a:endParaRPr/>
          </a:p>
          <a:p>
            <a:pPr indent="-406400" lvl="0" marL="457200">
              <a:lnSpc>
                <a:spcPct val="150000"/>
              </a:lnSpc>
              <a:spcBef>
                <a:spcPts val="0"/>
              </a:spcBef>
              <a:spcAft>
                <a:spcPts val="0"/>
              </a:spcAft>
              <a:buSzPts val="2800"/>
              <a:buChar char="•"/>
            </a:pPr>
            <a:r>
              <a:rPr lang="en-US"/>
              <a:t>File redirection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Shape 108"/>
          <p:cNvPicPr preferRelativeResize="0"/>
          <p:nvPr/>
        </p:nvPicPr>
        <p:blipFill>
          <a:blip r:embed="rId3">
            <a:alphaModFix/>
          </a:blip>
          <a:stretch>
            <a:fillRect/>
          </a:stretch>
        </p:blipFill>
        <p:spPr>
          <a:xfrm>
            <a:off x="1214238" y="1690474"/>
            <a:ext cx="9763525" cy="3477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Second iteration</a:t>
            </a:r>
            <a:endParaRPr/>
          </a:p>
        </p:txBody>
      </p:sp>
      <p:sp>
        <p:nvSpPr>
          <p:cNvPr id="114" name="Shape 114"/>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nSpc>
                <a:spcPct val="150000"/>
              </a:lnSpc>
              <a:spcBef>
                <a:spcPts val="1000"/>
              </a:spcBef>
              <a:spcAft>
                <a:spcPts val="0"/>
              </a:spcAft>
              <a:buSzPts val="2800"/>
              <a:buChar char="•"/>
            </a:pPr>
            <a:r>
              <a:rPr lang="en-US"/>
              <a:t>Let the user change the file name</a:t>
            </a:r>
            <a:endParaRPr/>
          </a:p>
          <a:p>
            <a:pPr indent="-406400" lvl="0" marL="457200" rtl="0">
              <a:lnSpc>
                <a:spcPct val="150000"/>
              </a:lnSpc>
              <a:spcBef>
                <a:spcPts val="0"/>
              </a:spcBef>
              <a:spcAft>
                <a:spcPts val="0"/>
              </a:spcAft>
              <a:buSzPts val="2800"/>
              <a:buChar char="•"/>
            </a:pPr>
            <a:r>
              <a:rPr lang="en-US"/>
              <a:t>Give a default file name if they don't provide one</a:t>
            </a:r>
            <a:endParaRPr/>
          </a:p>
          <a:p>
            <a:pPr indent="-406400" lvl="0" marL="457200" rtl="0">
              <a:lnSpc>
                <a:spcPct val="150000"/>
              </a:lnSpc>
              <a:spcBef>
                <a:spcPts val="0"/>
              </a:spcBef>
              <a:spcAft>
                <a:spcPts val="0"/>
              </a:spcAft>
              <a:buSzPts val="2800"/>
              <a:buChar char="•"/>
            </a:pPr>
            <a:r>
              <a:rPr lang="en-US"/>
              <a:t>Conditionals</a:t>
            </a:r>
            <a:endParaRPr/>
          </a:p>
          <a:p>
            <a:pPr indent="0" lvl="0" marL="0" rtl="0">
              <a:lnSpc>
                <a:spcPct val="150000"/>
              </a:lnSpc>
              <a:spcBef>
                <a:spcPts val="1000"/>
              </a:spcBef>
              <a:spcAft>
                <a:spcPts val="0"/>
              </a:spcAft>
              <a:buNone/>
            </a:pPr>
            <a:r>
              <a:t/>
            </a:r>
            <a:endParaRPr/>
          </a:p>
          <a:p>
            <a:pPr indent="0" lvl="0" marL="0" rtl="0">
              <a:lnSpc>
                <a:spcPct val="15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1741424" y="1132838"/>
            <a:ext cx="8709151" cy="4592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Third iteration</a:t>
            </a:r>
            <a:endParaRPr/>
          </a:p>
        </p:txBody>
      </p:sp>
      <p:sp>
        <p:nvSpPr>
          <p:cNvPr id="125" name="Shape 125"/>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406400" lvl="0" marL="457200" rtl="0">
              <a:lnSpc>
                <a:spcPct val="150000"/>
              </a:lnSpc>
              <a:spcBef>
                <a:spcPts val="1000"/>
              </a:spcBef>
              <a:spcAft>
                <a:spcPts val="0"/>
              </a:spcAft>
              <a:buSzPts val="2800"/>
              <a:buChar char="•"/>
            </a:pPr>
            <a:r>
              <a:rPr lang="en-US"/>
              <a:t>Make the program "scriptable"</a:t>
            </a:r>
            <a:endParaRPr/>
          </a:p>
          <a:p>
            <a:pPr indent="-406400" lvl="0" marL="457200" rtl="0">
              <a:lnSpc>
                <a:spcPct val="150000"/>
              </a:lnSpc>
              <a:spcBef>
                <a:spcPts val="0"/>
              </a:spcBef>
              <a:spcAft>
                <a:spcPts val="0"/>
              </a:spcAft>
              <a:buSzPts val="2800"/>
              <a:buChar char="•"/>
            </a:pPr>
            <a:r>
              <a:rPr lang="en-US"/>
              <a:t>But first we need a main function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Shape 130"/>
          <p:cNvPicPr preferRelativeResize="0"/>
          <p:nvPr/>
        </p:nvPicPr>
        <p:blipFill>
          <a:blip r:embed="rId3">
            <a:alphaModFix/>
          </a:blip>
          <a:stretch>
            <a:fillRect/>
          </a:stretch>
        </p:blipFill>
        <p:spPr>
          <a:xfrm>
            <a:off x="1705812" y="1053288"/>
            <a:ext cx="8780376" cy="475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