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Helvetica Neue"/>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HelveticaNeue-regular.fntdata"/><Relationship Id="rId21" Type="http://schemas.openxmlformats.org/officeDocument/2006/relationships/font" Target="fonts/Montserrat-boldItalic.fntdata"/><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331456db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331456db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yes you can imagine that it was retired a long time ago, and the reason why isn’t actually that clear to me. So why am I showing you something that has been deprecated?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331456db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331456db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Because it’s getting a rewrite. Quite likely in Python, because Redbrick is currently building for the future, and likes of Python have a huge place in what the future looks like, specifically as I’ve outlined in our tooling.</a:t>
            </a:r>
            <a:br>
              <a:rPr lang="en-GB"/>
            </a:br>
            <a:br>
              <a:rPr lang="en-GB"/>
            </a:br>
            <a:r>
              <a:rPr lang="en-GB"/>
              <a:t>Redbrick is trying to change the way student networks operate. Web spaces, dev spaces and mail services are all good and well, but that’s been on offer since the 90’s and we want to try something new.</a:t>
            </a:r>
            <a:br>
              <a:rPr lang="en-GB"/>
            </a:br>
            <a:br>
              <a:rPr lang="en-GB"/>
            </a:br>
            <a:r>
              <a:rPr lang="en-GB"/>
              <a:t>Redbrick is currently midway through an re-infrastructure project, the details of which I sadly don’t have time to get into. Our plan is to migrate from the ad-hoc model of yesteryear to a infrastructure as code based small private cloud provider exclusively for DCU computing students. </a:t>
            </a:r>
            <a:br>
              <a:rPr lang="en-GB"/>
            </a:br>
            <a:br>
              <a:rPr lang="en-GB"/>
            </a:br>
            <a:r>
              <a:rPr lang="en-GB"/>
              <a:t>We want to provide students with things like functions as a service, VM’s on demand, and Databases on demand. Cloud services for students, by students.</a:t>
            </a:r>
            <a:br>
              <a:rPr lang="en-GB"/>
            </a:br>
            <a:br>
              <a:rPr lang="en-GB"/>
            </a:br>
            <a:r>
              <a:rPr lang="en-GB"/>
              <a:t>Much of this and indeed the new internal admin tooling is to be written in Python. So, does Python have a place in student networks? In short yes, it’s definitely maintainable for years to come, that is until DCU decided to teach students something else. Until that time though, while it doesn’t scale the best, it can still be used to build reliable tooling.</a:t>
            </a:r>
            <a:br>
              <a:rPr lang="en-GB"/>
            </a:br>
            <a:br>
              <a:rPr lang="en-GB"/>
            </a:br>
            <a:br>
              <a:rPr lang="en-GB"/>
            </a:br>
            <a:br>
              <a:rPr lang="en-GB"/>
            </a:br>
            <a:br>
              <a:rPr lang="en-GB"/>
            </a:b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331456db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331456db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If you want to get in touch with me here’s my details.</a:t>
            </a:r>
            <a:br>
              <a:rPr lang="en-GB"/>
            </a:br>
            <a:r>
              <a:rPr lang="en-GB">
                <a:solidFill>
                  <a:schemeClr val="dk1"/>
                </a:solidFill>
              </a:rPr>
              <a:t>If there’s any time left for questions I’m happy to answer, but other than that, t</a:t>
            </a:r>
            <a:r>
              <a:rPr lang="en-GB">
                <a:solidFill>
                  <a:schemeClr val="dk1"/>
                </a:solidFill>
              </a:rPr>
              <a:t>hanks for listening!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331456db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331456db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Student Networks, well what is a student network. Redbrick is an example of a student network. Can I get a quick show of hands to see h</a:t>
            </a:r>
            <a:r>
              <a:rPr lang="en-GB">
                <a:solidFill>
                  <a:schemeClr val="dk1"/>
                </a:solidFill>
              </a:rPr>
              <a:t>ow many people in this room have heard about Redbrick before today?</a:t>
            </a:r>
            <a:br>
              <a:rPr lang="en-GB">
                <a:solidFill>
                  <a:schemeClr val="dk1"/>
                </a:solidFill>
              </a:rPr>
            </a:br>
            <a:br>
              <a:rPr lang="en-GB">
                <a:solidFill>
                  <a:schemeClr val="dk1"/>
                </a:solidFill>
              </a:rPr>
            </a:br>
            <a:r>
              <a:rPr lang="en-GB">
                <a:solidFill>
                  <a:schemeClr val="dk1"/>
                </a:solidFill>
              </a:rPr>
              <a:t>Simply but yeah Redbrick is the networking and computing society in DCU. Redbrick has a core membership which sign up every year. For these members, Redbrick run various educational events and workshops on just about everything. We also have companies come in and give talks about things like internal infrastructure and culture (talk to me after if you wanna know more about that)</a:t>
            </a:r>
            <a:br>
              <a:rPr lang="en-GB">
                <a:solidFill>
                  <a:schemeClr val="dk1"/>
                </a:solidFill>
              </a:rPr>
            </a:br>
            <a:br>
              <a:rPr lang="en-GB">
                <a:solidFill>
                  <a:schemeClr val="dk1"/>
                </a:solidFill>
              </a:rPr>
            </a:br>
            <a:r>
              <a:rPr lang="en-GB">
                <a:solidFill>
                  <a:schemeClr val="dk1"/>
                </a:solidFill>
              </a:rPr>
              <a:t>But, first and foremost, Redbrick is a network, and it provides members and indeed other societies around DCU with many services, so for example free web spaces, dev spaces, things like mail, a self hosted git,  so on and so forth.</a:t>
            </a:r>
            <a:r>
              <a:rPr lang="en-GB">
                <a:solidFill>
                  <a:schemeClr val="dk1"/>
                </a:solidFill>
              </a:rPr>
              <a:t>I’m a System Administrator in Redbrick so I know a little bit about running this shit.</a:t>
            </a:r>
            <a:br>
              <a:rPr lang="en-GB">
                <a:solidFill>
                  <a:schemeClr val="dk1"/>
                </a:solidFill>
              </a:rPr>
            </a:br>
            <a:br>
              <a:rPr lang="en-GB">
                <a:solidFill>
                  <a:schemeClr val="dk1"/>
                </a:solidFill>
              </a:rPr>
            </a:br>
            <a:r>
              <a:rPr lang="en-GB">
                <a:solidFill>
                  <a:schemeClr val="dk1"/>
                </a:solidFill>
              </a:rPr>
              <a:t>So very quickly I’m going to run through how redbrick utilises python for the greater good, and you know, sometimes for the very bad.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331456db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331456db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we start with the very very bad</a:t>
            </a:r>
            <a:br>
              <a:rPr lang="en-GB"/>
            </a:br>
            <a:br>
              <a:rPr lang="en-GB"/>
            </a:br>
            <a:r>
              <a:rPr lang="en-GB"/>
              <a:t>Useradm is our internal LDAP tooling, a nice wrap around searching, adding, removing and modifying LDAP user entries. For years it definitely made the life of a sys admin easier, and to a degree it still does.</a:t>
            </a:r>
            <a:br>
              <a:rPr lang="en-GB"/>
            </a:b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331456db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331456db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But with that said, it’s a headache. It was and is still written in Python 2.7 which is you know on the actual brink of dying a long death. You can even see above that most changes made actually date back 2 or 3 years ago.</a:t>
            </a:r>
            <a:br>
              <a:rPr lang="en-GB"/>
            </a:br>
            <a:br>
              <a:rPr lang="en-GB"/>
            </a:br>
            <a:r>
              <a:rPr lang="en-GB"/>
              <a:t>A long time ago useradm under went a rebase, and a lot of the functionality was lost and no one ever rectified this. So the useradm binary installed on our machines actually contains a lot of features that aren’t in the code base on github at 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it’s not very maintainable is it? How do we fix that? Well, you could reverse engineer the binary and cast some spells and see if that works - or you could just you know pay attention to all these red flags and do the sane thing and write a new user management tool. </a:t>
            </a:r>
            <a:br>
              <a:rPr lang="en-GB"/>
            </a:br>
            <a:br>
              <a:rPr lang="en-GB"/>
            </a:br>
            <a:r>
              <a:rPr lang="en-GB"/>
              <a:t>That’s what we are doing and there was a lot of discussion around what to rewrite the tool in, and we decided Python3.</a:t>
            </a:r>
            <a:br>
              <a:rPr lang="en-GB"/>
            </a:br>
            <a:br>
              <a:rPr lang="en-GB"/>
            </a:br>
            <a:r>
              <a:rPr lang="en-GB"/>
              <a:t>In DCU first years all learn Python as their first language, and have modules in Python right up until final year. It’s quite likely the person that comes after me will be more familiar and comfortable with Python than they would be with any other language, so from a maintainability point of view, it makes sense to rewrite our new tooling in Python.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331456db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331456db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Brickbot is a bot redbrick runs in it’s discord server. Redbrick does also still run an IRC instance, but the new kids on the block don’t take to IRC as well as the likes of a discord and we need to retain members.</a:t>
            </a:r>
            <a:br>
              <a:rPr lang="en-GB"/>
            </a:br>
            <a:br>
              <a:rPr lang="en-GB"/>
            </a:b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331456db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331456db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Birckbot is mainly written in NodeJS… so why am I talking about it?</a:t>
            </a:r>
            <a:br>
              <a:rPr lang="en-GB"/>
            </a:br>
            <a:br>
              <a:rPr lang="en-GB"/>
            </a:br>
            <a:r>
              <a:rPr lang="en-GB"/>
              <a:t>Well yeah there’s a tiny bit of python visible up there, that’s actually all the testing but that’s not even what I’m going to talk about.</a:t>
            </a:r>
            <a:br>
              <a:rPr lang="en-GB"/>
            </a:br>
            <a:br>
              <a:rPr lang="en-GB"/>
            </a:br>
            <a:r>
              <a:rPr lang="en-GB"/>
              <a:t>Brickbot is written in NodeJS and surprisingly a lot of it’s functionality is written in Python by the likes of myself and members looking to add functionality to it! How can this be?</a:t>
            </a:r>
            <a:br>
              <a:rPr lang="en-GB"/>
            </a:br>
            <a:br>
              <a:rPr lang="en-GB"/>
            </a:br>
            <a:r>
              <a:rPr lang="en-GB"/>
              <a:t>Well it’s kind of a cheating answer, but the answer is serverless.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331456db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331456db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Okay that’s a bit vague. The answer is OpenFaaS - how many people in this room have heard of OpenFaaS?</a:t>
            </a:r>
            <a:br>
              <a:rPr lang="en-GB"/>
            </a:br>
            <a:br>
              <a:rPr lang="en-GB"/>
            </a:br>
            <a:r>
              <a:rPr lang="en-GB"/>
              <a:t>You can think of it like AWS Lambda’s but self-hosted. It also comes free from the language and file size restrictions of lambda’s too.</a:t>
            </a:r>
            <a:endParaRPr/>
          </a:p>
          <a:p>
            <a:pPr indent="0" lvl="0" marL="0" rtl="0" algn="l">
              <a:spcBef>
                <a:spcPts val="0"/>
              </a:spcBef>
              <a:spcAft>
                <a:spcPts val="0"/>
              </a:spcAft>
              <a:buNone/>
            </a:pPr>
            <a:br>
              <a:rPr lang="en-GB"/>
            </a:br>
            <a:r>
              <a:rPr lang="en-GB"/>
              <a:t>Without getting too bogged down in the details, OpenFaaS is a way to turn any docker container into a serverless function. Why build a bot this way? Why add another layer to it? Well it means that all I actually have to do is make http requests to the function. I think that’s pretty simple. It also means that you can extend functionality of the bot with whatever language you want. There’s actually very little restricting you from contributing. </a:t>
            </a:r>
            <a:br>
              <a:rPr lang="en-GB"/>
            </a:br>
            <a:br>
              <a:rPr lang="en-GB"/>
            </a:br>
            <a:r>
              <a:rPr lang="en-GB"/>
              <a:t>So a lot of this functionality here is also Python.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331456db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331456db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Okay now to the good but untainable code we have in Python rbvm - redbrick virutal machines, started off as a fork of lib-virt, became something small and practical.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331456db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331456db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Rbvm is the old vm provisioning software and by old I mean really old look up here it literally says 9 or 10 years since any changes.</a:t>
            </a:r>
            <a:br>
              <a:rPr lang="en-GB"/>
            </a:br>
            <a:br>
              <a:rPr lang="en-GB"/>
            </a:b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623888" y="0"/>
            <a:ext cx="7886700" cy="3421800"/>
          </a:xfrm>
          <a:prstGeom prst="rect">
            <a:avLst/>
          </a:prstGeom>
          <a:noFill/>
          <a:ln>
            <a:noFill/>
          </a:ln>
        </p:spPr>
        <p:txBody>
          <a:bodyPr anchorCtr="0" anchor="b" bIns="68575" lIns="68575" spcFirstLastPara="1" rIns="68575" wrap="square" tIns="68575">
            <a:noAutofit/>
          </a:bodyPr>
          <a:lstStyle>
            <a:lvl1pPr lvl="0" rtl="0">
              <a:spcBef>
                <a:spcPts val="0"/>
              </a:spcBef>
              <a:spcAft>
                <a:spcPts val="0"/>
              </a:spcAft>
              <a:buSzPts val="1100"/>
              <a:buChar char="●"/>
              <a:defRPr/>
            </a:lvl1pPr>
            <a:lvl2pPr lvl="1" rtl="0">
              <a:spcBef>
                <a:spcPts val="0"/>
              </a:spcBef>
              <a:spcAft>
                <a:spcPts val="0"/>
              </a:spcAft>
              <a:buSzPts val="1100"/>
              <a:buChar char="○"/>
              <a:defRPr/>
            </a:lvl2pPr>
            <a:lvl3pPr lvl="2" rtl="0">
              <a:spcBef>
                <a:spcPts val="0"/>
              </a:spcBef>
              <a:spcAft>
                <a:spcPts val="0"/>
              </a:spcAft>
              <a:buSzPts val="1100"/>
              <a:buChar char="■"/>
              <a:defRPr/>
            </a:lvl3pPr>
            <a:lvl4pPr lvl="3" rtl="0">
              <a:spcBef>
                <a:spcPts val="0"/>
              </a:spcBef>
              <a:spcAft>
                <a:spcPts val="0"/>
              </a:spcAft>
              <a:buSzPts val="1100"/>
              <a:buChar char="●"/>
              <a:defRPr/>
            </a:lvl4pPr>
            <a:lvl5pPr lvl="4" rtl="0">
              <a:spcBef>
                <a:spcPts val="0"/>
              </a:spcBef>
              <a:spcAft>
                <a:spcPts val="0"/>
              </a:spcAft>
              <a:buSzPts val="1100"/>
              <a:buChar char="○"/>
              <a:defRPr/>
            </a:lvl5pPr>
            <a:lvl6pPr lvl="5" rtl="0">
              <a:spcBef>
                <a:spcPts val="0"/>
              </a:spcBef>
              <a:spcAft>
                <a:spcPts val="0"/>
              </a:spcAft>
              <a:buSzPts val="1100"/>
              <a:buChar char="■"/>
              <a:defRPr/>
            </a:lvl6pPr>
            <a:lvl7pPr lvl="6" rtl="0">
              <a:spcBef>
                <a:spcPts val="0"/>
              </a:spcBef>
              <a:spcAft>
                <a:spcPts val="0"/>
              </a:spcAft>
              <a:buSzPts val="1100"/>
              <a:buChar char="●"/>
              <a:defRPr/>
            </a:lvl7pPr>
            <a:lvl8pPr lvl="7" rtl="0">
              <a:spcBef>
                <a:spcPts val="0"/>
              </a:spcBef>
              <a:spcAft>
                <a:spcPts val="0"/>
              </a:spcAft>
              <a:buSzPts val="1100"/>
              <a:buChar char="○"/>
              <a:defRPr/>
            </a:lvl8pPr>
            <a:lvl9pPr lvl="8" rtl="0">
              <a:spcBef>
                <a:spcPts val="0"/>
              </a:spcBef>
              <a:spcAft>
                <a:spcPts val="0"/>
              </a:spcAft>
              <a:buSzPts val="1100"/>
              <a:buChar char="■"/>
              <a:defRPr/>
            </a:lvl9pPr>
          </a:lstStyle>
          <a:p/>
        </p:txBody>
      </p:sp>
      <p:sp>
        <p:nvSpPr>
          <p:cNvPr id="11" name="Google Shape;11;p2"/>
          <p:cNvSpPr txBox="1"/>
          <p:nvPr>
            <p:ph idx="1" type="body"/>
          </p:nvPr>
        </p:nvSpPr>
        <p:spPr>
          <a:xfrm>
            <a:off x="623888" y="3442096"/>
            <a:ext cx="7886700" cy="1701300"/>
          </a:xfrm>
          <a:prstGeom prst="rect">
            <a:avLst/>
          </a:prstGeom>
          <a:noFill/>
          <a:ln>
            <a:noFill/>
          </a:ln>
        </p:spPr>
        <p:txBody>
          <a:bodyPr anchorCtr="0" anchor="t" bIns="68575" lIns="68575" spcFirstLastPara="1" rIns="68575" wrap="square" tIns="68575">
            <a:noAutofit/>
          </a:bodyPr>
          <a:lstStyle>
            <a:lvl1pPr indent="-228600" lvl="0" marL="457200" rtl="0">
              <a:spcBef>
                <a:spcPts val="800"/>
              </a:spcBef>
              <a:spcAft>
                <a:spcPts val="0"/>
              </a:spcAft>
              <a:buClr>
                <a:srgbClr val="888888"/>
              </a:buClr>
              <a:buSzPts val="1100"/>
              <a:buFont typeface="PT Sans"/>
              <a:buNone/>
              <a:defRPr/>
            </a:lvl1pPr>
            <a:lvl2pPr indent="-228600" lvl="1" marL="914400" rtl="0">
              <a:spcBef>
                <a:spcPts val="800"/>
              </a:spcBef>
              <a:spcAft>
                <a:spcPts val="0"/>
              </a:spcAft>
              <a:buClr>
                <a:srgbClr val="888888"/>
              </a:buClr>
              <a:buSzPts val="1100"/>
              <a:buFont typeface="PT Sans"/>
              <a:buNone/>
              <a:defRPr/>
            </a:lvl2pPr>
            <a:lvl3pPr indent="-228600" lvl="2" marL="1371600" rtl="0">
              <a:spcBef>
                <a:spcPts val="800"/>
              </a:spcBef>
              <a:spcAft>
                <a:spcPts val="0"/>
              </a:spcAft>
              <a:buClr>
                <a:srgbClr val="888888"/>
              </a:buClr>
              <a:buSzPts val="1100"/>
              <a:buFont typeface="PT Sans"/>
              <a:buNone/>
              <a:defRPr/>
            </a:lvl3pPr>
            <a:lvl4pPr indent="-228600" lvl="3" marL="1828800" rtl="0">
              <a:spcBef>
                <a:spcPts val="800"/>
              </a:spcBef>
              <a:spcAft>
                <a:spcPts val="0"/>
              </a:spcAft>
              <a:buClr>
                <a:srgbClr val="888888"/>
              </a:buClr>
              <a:buSzPts val="1100"/>
              <a:buFont typeface="PT Sans"/>
              <a:buNone/>
              <a:defRPr/>
            </a:lvl4pPr>
            <a:lvl5pPr indent="-228600" lvl="4" marL="2286000" rtl="0">
              <a:spcBef>
                <a:spcPts val="800"/>
              </a:spcBef>
              <a:spcAft>
                <a:spcPts val="0"/>
              </a:spcAft>
              <a:buClr>
                <a:srgbClr val="888888"/>
              </a:buClr>
              <a:buSzPts val="1100"/>
              <a:buFont typeface="PT Sans"/>
              <a:buNone/>
              <a:defRPr/>
            </a:lvl5pPr>
            <a:lvl6pPr indent="-298450" lvl="5" marL="2743200" rtl="0">
              <a:spcBef>
                <a:spcPts val="800"/>
              </a:spcBef>
              <a:spcAft>
                <a:spcPts val="0"/>
              </a:spcAft>
              <a:buSzPts val="1100"/>
              <a:buChar char="•"/>
              <a:defRPr/>
            </a:lvl6pPr>
            <a:lvl7pPr indent="-298450" lvl="6" marL="3200400" rtl="0">
              <a:spcBef>
                <a:spcPts val="800"/>
              </a:spcBef>
              <a:spcAft>
                <a:spcPts val="0"/>
              </a:spcAft>
              <a:buSzPts val="1100"/>
              <a:buChar char="•"/>
              <a:defRPr/>
            </a:lvl7pPr>
            <a:lvl8pPr indent="-298450" lvl="7" marL="3657600" rtl="0">
              <a:spcBef>
                <a:spcPts val="800"/>
              </a:spcBef>
              <a:spcAft>
                <a:spcPts val="0"/>
              </a:spcAft>
              <a:buSzPts val="1100"/>
              <a:buChar char="•"/>
              <a:defRPr/>
            </a:lvl8pPr>
            <a:lvl9pPr indent="-298450" lvl="8" marL="4114800" rtl="0">
              <a:spcBef>
                <a:spcPts val="800"/>
              </a:spcBef>
              <a:spcAft>
                <a:spcPts val="0"/>
              </a:spcAft>
              <a:buSzPts val="1100"/>
              <a:buChar char="•"/>
              <a:defRPr/>
            </a:lvl9pPr>
          </a:lstStyle>
          <a:p/>
        </p:txBody>
      </p:sp>
      <p:sp>
        <p:nvSpPr>
          <p:cNvPr id="12" name="Google Shape;12;p2"/>
          <p:cNvSpPr txBox="1"/>
          <p:nvPr>
            <p:ph idx="12" type="sldNum"/>
          </p:nvPr>
        </p:nvSpPr>
        <p:spPr>
          <a:xfrm>
            <a:off x="6972300" y="4814649"/>
            <a:ext cx="2057400" cy="179100"/>
          </a:xfrm>
          <a:prstGeom prst="rect">
            <a:avLst/>
          </a:prstGeom>
          <a:noFill/>
          <a:ln>
            <a:noFill/>
          </a:ln>
        </p:spPr>
        <p:txBody>
          <a:bodyPr anchorCtr="0" anchor="ctr" bIns="34275" lIns="34275" spcFirstLastPara="1" rIns="34275" wrap="square" tIns="34275">
            <a:noAutofit/>
          </a:bodyPr>
          <a:lstStyle>
            <a:lvl1pPr indent="0" lvl="0" marL="0" marR="0" rtl="0" algn="r">
              <a:spcBef>
                <a:spcPts val="0"/>
              </a:spcBef>
              <a:buNone/>
              <a:defRPr b="0" i="0" sz="900" u="none" cap="none" strike="noStrike">
                <a:solidFill>
                  <a:srgbClr val="888888"/>
                </a:solidFill>
                <a:latin typeface="Helvetica Neue"/>
                <a:ea typeface="Helvetica Neue"/>
                <a:cs typeface="Helvetica Neue"/>
                <a:sym typeface="Helvetica Neue"/>
              </a:defRPr>
            </a:lvl1pPr>
            <a:lvl2pPr indent="0" lvl="1" marL="0" marR="0" rtl="0" algn="r">
              <a:spcBef>
                <a:spcPts val="0"/>
              </a:spcBef>
              <a:buNone/>
              <a:defRPr b="0" i="0" sz="900" u="none" cap="none" strike="noStrike">
                <a:solidFill>
                  <a:srgbClr val="888888"/>
                </a:solidFill>
                <a:latin typeface="Helvetica Neue"/>
                <a:ea typeface="Helvetica Neue"/>
                <a:cs typeface="Helvetica Neue"/>
                <a:sym typeface="Helvetica Neue"/>
              </a:defRPr>
            </a:lvl2pPr>
            <a:lvl3pPr indent="0" lvl="2" marL="0" marR="0" rtl="0" algn="r">
              <a:spcBef>
                <a:spcPts val="0"/>
              </a:spcBef>
              <a:buNone/>
              <a:defRPr b="0" i="0" sz="900" u="none" cap="none" strike="noStrike">
                <a:solidFill>
                  <a:srgbClr val="888888"/>
                </a:solidFill>
                <a:latin typeface="Helvetica Neue"/>
                <a:ea typeface="Helvetica Neue"/>
                <a:cs typeface="Helvetica Neue"/>
                <a:sym typeface="Helvetica Neue"/>
              </a:defRPr>
            </a:lvl3pPr>
            <a:lvl4pPr indent="0" lvl="3" marL="0" marR="0" rtl="0" algn="r">
              <a:spcBef>
                <a:spcPts val="0"/>
              </a:spcBef>
              <a:buNone/>
              <a:defRPr b="0" i="0" sz="900" u="none" cap="none" strike="noStrike">
                <a:solidFill>
                  <a:srgbClr val="888888"/>
                </a:solidFill>
                <a:latin typeface="Helvetica Neue"/>
                <a:ea typeface="Helvetica Neue"/>
                <a:cs typeface="Helvetica Neue"/>
                <a:sym typeface="Helvetica Neue"/>
              </a:defRPr>
            </a:lvl4pPr>
            <a:lvl5pPr indent="0" lvl="4" marL="0" marR="0" rtl="0" algn="r">
              <a:spcBef>
                <a:spcPts val="0"/>
              </a:spcBef>
              <a:buNone/>
              <a:defRPr b="0" i="0" sz="900" u="none" cap="none" strike="noStrike">
                <a:solidFill>
                  <a:srgbClr val="888888"/>
                </a:solidFill>
                <a:latin typeface="Helvetica Neue"/>
                <a:ea typeface="Helvetica Neue"/>
                <a:cs typeface="Helvetica Neue"/>
                <a:sym typeface="Helvetica Neue"/>
              </a:defRPr>
            </a:lvl5pPr>
            <a:lvl6pPr indent="0" lvl="5" marL="0" marR="0" rtl="0" algn="r">
              <a:spcBef>
                <a:spcPts val="0"/>
              </a:spcBef>
              <a:buNone/>
              <a:defRPr b="0" i="0" sz="900" u="none" cap="none" strike="noStrike">
                <a:solidFill>
                  <a:srgbClr val="888888"/>
                </a:solidFill>
                <a:latin typeface="Helvetica Neue"/>
                <a:ea typeface="Helvetica Neue"/>
                <a:cs typeface="Helvetica Neue"/>
                <a:sym typeface="Helvetica Neue"/>
              </a:defRPr>
            </a:lvl6pPr>
            <a:lvl7pPr indent="0" lvl="6" marL="0" marR="0" rtl="0" algn="r">
              <a:spcBef>
                <a:spcPts val="0"/>
              </a:spcBef>
              <a:buNone/>
              <a:defRPr b="0" i="0" sz="900" u="none" cap="none" strike="noStrike">
                <a:solidFill>
                  <a:srgbClr val="888888"/>
                </a:solidFill>
                <a:latin typeface="Helvetica Neue"/>
                <a:ea typeface="Helvetica Neue"/>
                <a:cs typeface="Helvetica Neue"/>
                <a:sym typeface="Helvetica Neue"/>
              </a:defRPr>
            </a:lvl7pPr>
            <a:lvl8pPr indent="0" lvl="7" marL="0" marR="0" rtl="0" algn="r">
              <a:spcBef>
                <a:spcPts val="0"/>
              </a:spcBef>
              <a:buNone/>
              <a:defRPr b="0" i="0" sz="900" u="none" cap="none" strike="noStrike">
                <a:solidFill>
                  <a:srgbClr val="888888"/>
                </a:solidFill>
                <a:latin typeface="Helvetica Neue"/>
                <a:ea typeface="Helvetica Neue"/>
                <a:cs typeface="Helvetica Neue"/>
                <a:sym typeface="Helvetica Neue"/>
              </a:defRPr>
            </a:lvl8pPr>
            <a:lvl9pPr indent="0" lvl="8" marL="0" marR="0" rtl="0" algn="r">
              <a:spcBef>
                <a:spcPts val="0"/>
              </a:spcBef>
              <a:buNone/>
              <a:defRPr b="0" i="0" sz="9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p:cSld name="Title and Vertical Text">
    <p:spTree>
      <p:nvGrpSpPr>
        <p:cNvPr id="42" name="Shape 42"/>
        <p:cNvGrpSpPr/>
        <p:nvPr/>
      </p:nvGrpSpPr>
      <p:grpSpPr>
        <a:xfrm>
          <a:off x="0" y="0"/>
          <a:ext cx="0" cy="0"/>
          <a:chOff x="0" y="0"/>
          <a:chExt cx="0" cy="0"/>
        </a:xfrm>
      </p:grpSpPr>
      <p:sp>
        <p:nvSpPr>
          <p:cNvPr id="43" name="Google Shape;43;p11"/>
          <p:cNvSpPr txBox="1"/>
          <p:nvPr>
            <p:ph type="title"/>
          </p:nvPr>
        </p:nvSpPr>
        <p:spPr>
          <a:xfrm>
            <a:off x="628650" y="172640"/>
            <a:ext cx="7886700" cy="1196700"/>
          </a:xfrm>
          <a:prstGeom prst="rect">
            <a:avLst/>
          </a:prstGeom>
          <a:noFill/>
          <a:ln>
            <a:noFill/>
          </a:ln>
        </p:spPr>
        <p:txBody>
          <a:bodyPr anchorCtr="0" anchor="ctr" bIns="68575" lIns="68575" spcFirstLastPara="1" rIns="68575" wrap="square" tIns="68575">
            <a:noAutofit/>
          </a:bodyPr>
          <a:lstStyle>
            <a:lvl1pPr lvl="0" rtl="0">
              <a:lnSpc>
                <a:spcPct val="90000"/>
              </a:lnSpc>
              <a:spcBef>
                <a:spcPts val="0"/>
              </a:spcBef>
              <a:spcAft>
                <a:spcPts val="0"/>
              </a:spcAft>
              <a:buSzPts val="1100"/>
              <a:buChar char="●"/>
              <a:defRPr/>
            </a:lvl1pPr>
            <a:lvl2pPr lvl="1" rtl="0">
              <a:lnSpc>
                <a:spcPct val="90000"/>
              </a:lnSpc>
              <a:spcBef>
                <a:spcPts val="0"/>
              </a:spcBef>
              <a:spcAft>
                <a:spcPts val="0"/>
              </a:spcAft>
              <a:buSzPts val="1100"/>
              <a:buChar char="○"/>
              <a:defRPr/>
            </a:lvl2pPr>
            <a:lvl3pPr lvl="2" rtl="0">
              <a:lnSpc>
                <a:spcPct val="90000"/>
              </a:lnSpc>
              <a:spcBef>
                <a:spcPts val="0"/>
              </a:spcBef>
              <a:spcAft>
                <a:spcPts val="0"/>
              </a:spcAft>
              <a:buSzPts val="1100"/>
              <a:buChar char="■"/>
              <a:defRPr/>
            </a:lvl3pPr>
            <a:lvl4pPr lvl="3" rtl="0">
              <a:lnSpc>
                <a:spcPct val="90000"/>
              </a:lnSpc>
              <a:spcBef>
                <a:spcPts val="0"/>
              </a:spcBef>
              <a:spcAft>
                <a:spcPts val="0"/>
              </a:spcAft>
              <a:buSzPts val="1100"/>
              <a:buChar char="●"/>
              <a:defRPr/>
            </a:lvl4pPr>
            <a:lvl5pPr lvl="4" rtl="0">
              <a:lnSpc>
                <a:spcPct val="90000"/>
              </a:lnSpc>
              <a:spcBef>
                <a:spcPts val="0"/>
              </a:spcBef>
              <a:spcAft>
                <a:spcPts val="0"/>
              </a:spcAft>
              <a:buSzPts val="1100"/>
              <a:buChar char="○"/>
              <a:defRPr/>
            </a:lvl5pPr>
            <a:lvl6pPr lvl="5" rtl="0">
              <a:lnSpc>
                <a:spcPct val="90000"/>
              </a:lnSpc>
              <a:spcBef>
                <a:spcPts val="0"/>
              </a:spcBef>
              <a:spcAft>
                <a:spcPts val="0"/>
              </a:spcAft>
              <a:buSzPts val="1100"/>
              <a:buChar char="■"/>
              <a:defRPr/>
            </a:lvl6pPr>
            <a:lvl7pPr lvl="6" rtl="0">
              <a:lnSpc>
                <a:spcPct val="90000"/>
              </a:lnSpc>
              <a:spcBef>
                <a:spcPts val="0"/>
              </a:spcBef>
              <a:spcAft>
                <a:spcPts val="0"/>
              </a:spcAft>
              <a:buSzPts val="1100"/>
              <a:buChar char="●"/>
              <a:defRPr/>
            </a:lvl7pPr>
            <a:lvl8pPr lvl="7" rtl="0">
              <a:lnSpc>
                <a:spcPct val="90000"/>
              </a:lnSpc>
              <a:spcBef>
                <a:spcPts val="0"/>
              </a:spcBef>
              <a:spcAft>
                <a:spcPts val="0"/>
              </a:spcAft>
              <a:buSzPts val="1100"/>
              <a:buChar char="○"/>
              <a:defRPr/>
            </a:lvl8pPr>
            <a:lvl9pPr lvl="8" rtl="0">
              <a:lnSpc>
                <a:spcPct val="90000"/>
              </a:lnSpc>
              <a:spcBef>
                <a:spcPts val="0"/>
              </a:spcBef>
              <a:spcAft>
                <a:spcPts val="0"/>
              </a:spcAft>
              <a:buSzPts val="1100"/>
              <a:buChar char="■"/>
              <a:defRPr/>
            </a:lvl9pPr>
          </a:lstStyle>
          <a:p/>
        </p:txBody>
      </p:sp>
      <p:sp>
        <p:nvSpPr>
          <p:cNvPr id="44" name="Google Shape;44;p11"/>
          <p:cNvSpPr txBox="1"/>
          <p:nvPr>
            <p:ph idx="1" type="body"/>
          </p:nvPr>
        </p:nvSpPr>
        <p:spPr>
          <a:xfrm>
            <a:off x="628650" y="1369219"/>
            <a:ext cx="7886700" cy="3774300"/>
          </a:xfrm>
          <a:prstGeom prst="rect">
            <a:avLst/>
          </a:prstGeom>
          <a:noFill/>
          <a:ln>
            <a:noFill/>
          </a:ln>
        </p:spPr>
        <p:txBody>
          <a:bodyPr anchorCtr="0" anchor="t" bIns="68575" lIns="68575" spcFirstLastPara="1" rIns="68575" wrap="square" tIns="68575">
            <a:noAutofit/>
          </a:bodyPr>
          <a:lstStyle>
            <a:lvl1pPr indent="-298450" lvl="0" marL="457200" rtl="0">
              <a:lnSpc>
                <a:spcPct val="90000"/>
              </a:lnSpc>
              <a:spcBef>
                <a:spcPts val="800"/>
              </a:spcBef>
              <a:spcAft>
                <a:spcPts val="0"/>
              </a:spcAft>
              <a:buSzPts val="1100"/>
              <a:buFont typeface="Arial"/>
              <a:buChar char="•"/>
              <a:defRPr/>
            </a:lvl1pPr>
            <a:lvl2pPr indent="-298450" lvl="1" marL="914400" rtl="0">
              <a:lnSpc>
                <a:spcPct val="90000"/>
              </a:lnSpc>
              <a:spcBef>
                <a:spcPts val="800"/>
              </a:spcBef>
              <a:spcAft>
                <a:spcPts val="0"/>
              </a:spcAft>
              <a:buSzPts val="1100"/>
              <a:buFont typeface="Arial"/>
              <a:buChar char="•"/>
              <a:defRPr/>
            </a:lvl2pPr>
            <a:lvl3pPr indent="-298450" lvl="2" marL="1371600" rtl="0">
              <a:lnSpc>
                <a:spcPct val="90000"/>
              </a:lnSpc>
              <a:spcBef>
                <a:spcPts val="800"/>
              </a:spcBef>
              <a:spcAft>
                <a:spcPts val="0"/>
              </a:spcAft>
              <a:buSzPts val="1100"/>
              <a:buFont typeface="Arial"/>
              <a:buChar char="•"/>
              <a:defRPr/>
            </a:lvl3pPr>
            <a:lvl4pPr indent="-298450" lvl="3" marL="1828800" rtl="0">
              <a:lnSpc>
                <a:spcPct val="90000"/>
              </a:lnSpc>
              <a:spcBef>
                <a:spcPts val="800"/>
              </a:spcBef>
              <a:spcAft>
                <a:spcPts val="0"/>
              </a:spcAft>
              <a:buSzPts val="1100"/>
              <a:buFont typeface="Arial"/>
              <a:buChar char="•"/>
              <a:defRPr/>
            </a:lvl4pPr>
            <a:lvl5pPr indent="-298450" lvl="4" marL="2286000" rtl="0">
              <a:lnSpc>
                <a:spcPct val="90000"/>
              </a:lnSpc>
              <a:spcBef>
                <a:spcPts val="800"/>
              </a:spcBef>
              <a:spcAft>
                <a:spcPts val="0"/>
              </a:spcAft>
              <a:buSzPts val="1100"/>
              <a:buFont typeface="Arial"/>
              <a:buChar char="•"/>
              <a:defRPr/>
            </a:lvl5pPr>
            <a:lvl6pPr indent="-298450" lvl="5" marL="2743200" rtl="0">
              <a:lnSpc>
                <a:spcPct val="90000"/>
              </a:lnSpc>
              <a:spcBef>
                <a:spcPts val="800"/>
              </a:spcBef>
              <a:spcAft>
                <a:spcPts val="0"/>
              </a:spcAft>
              <a:buSzPts val="1100"/>
              <a:buFont typeface="Arial"/>
              <a:buChar char="•"/>
              <a:defRPr/>
            </a:lvl6pPr>
            <a:lvl7pPr indent="-298450" lvl="6" marL="3200400" rtl="0">
              <a:lnSpc>
                <a:spcPct val="90000"/>
              </a:lnSpc>
              <a:spcBef>
                <a:spcPts val="800"/>
              </a:spcBef>
              <a:spcAft>
                <a:spcPts val="0"/>
              </a:spcAft>
              <a:buSzPts val="1100"/>
              <a:buFont typeface="Arial"/>
              <a:buChar char="•"/>
              <a:defRPr/>
            </a:lvl7pPr>
            <a:lvl8pPr indent="-298450" lvl="7" marL="3657600" rtl="0">
              <a:lnSpc>
                <a:spcPct val="90000"/>
              </a:lnSpc>
              <a:spcBef>
                <a:spcPts val="800"/>
              </a:spcBef>
              <a:spcAft>
                <a:spcPts val="0"/>
              </a:spcAft>
              <a:buSzPts val="1100"/>
              <a:buFont typeface="Arial"/>
              <a:buChar char="•"/>
              <a:defRPr/>
            </a:lvl8pPr>
            <a:lvl9pPr indent="-298450" lvl="8" marL="4114800" rtl="0">
              <a:lnSpc>
                <a:spcPct val="90000"/>
              </a:lnSpc>
              <a:spcBef>
                <a:spcPts val="800"/>
              </a:spcBef>
              <a:spcAft>
                <a:spcPts val="0"/>
              </a:spcAft>
              <a:buSzPts val="1100"/>
              <a:buFont typeface="Arial"/>
              <a:buChar char="•"/>
              <a:defRPr/>
            </a:lvl9pPr>
          </a:lstStyle>
          <a:p/>
        </p:txBody>
      </p:sp>
      <p:sp>
        <p:nvSpPr>
          <p:cNvPr id="45" name="Google Shape;45;p11"/>
          <p:cNvSpPr txBox="1"/>
          <p:nvPr>
            <p:ph idx="12" type="sldNum"/>
          </p:nvPr>
        </p:nvSpPr>
        <p:spPr>
          <a:xfrm>
            <a:off x="6972300" y="4814649"/>
            <a:ext cx="2057400" cy="179100"/>
          </a:xfrm>
          <a:prstGeom prst="rect">
            <a:avLst/>
          </a:prstGeom>
          <a:noFill/>
          <a:ln>
            <a:noFill/>
          </a:ln>
        </p:spPr>
        <p:txBody>
          <a:bodyPr anchorCtr="0" anchor="ctr" bIns="34275" lIns="34275" spcFirstLastPara="1" rIns="34275" wrap="square" tIns="34275">
            <a:noAutofit/>
          </a:bodyPr>
          <a:lstStyle>
            <a:lvl1pPr indent="0" lvl="0" marL="0" marR="0" rtl="0" algn="r">
              <a:spcBef>
                <a:spcPts val="0"/>
              </a:spcBef>
              <a:buNone/>
              <a:defRPr b="0" i="0" sz="900" u="none" cap="none" strike="noStrike">
                <a:solidFill>
                  <a:srgbClr val="888888"/>
                </a:solidFill>
                <a:latin typeface="Helvetica Neue"/>
                <a:ea typeface="Helvetica Neue"/>
                <a:cs typeface="Helvetica Neue"/>
                <a:sym typeface="Helvetica Neue"/>
              </a:defRPr>
            </a:lvl1pPr>
            <a:lvl2pPr indent="0" lvl="1" marL="0" marR="0" rtl="0" algn="r">
              <a:spcBef>
                <a:spcPts val="0"/>
              </a:spcBef>
              <a:buNone/>
              <a:defRPr b="0" i="0" sz="900" u="none" cap="none" strike="noStrike">
                <a:solidFill>
                  <a:srgbClr val="888888"/>
                </a:solidFill>
                <a:latin typeface="Helvetica Neue"/>
                <a:ea typeface="Helvetica Neue"/>
                <a:cs typeface="Helvetica Neue"/>
                <a:sym typeface="Helvetica Neue"/>
              </a:defRPr>
            </a:lvl2pPr>
            <a:lvl3pPr indent="0" lvl="2" marL="0" marR="0" rtl="0" algn="r">
              <a:spcBef>
                <a:spcPts val="0"/>
              </a:spcBef>
              <a:buNone/>
              <a:defRPr b="0" i="0" sz="900" u="none" cap="none" strike="noStrike">
                <a:solidFill>
                  <a:srgbClr val="888888"/>
                </a:solidFill>
                <a:latin typeface="Helvetica Neue"/>
                <a:ea typeface="Helvetica Neue"/>
                <a:cs typeface="Helvetica Neue"/>
                <a:sym typeface="Helvetica Neue"/>
              </a:defRPr>
            </a:lvl3pPr>
            <a:lvl4pPr indent="0" lvl="3" marL="0" marR="0" rtl="0" algn="r">
              <a:spcBef>
                <a:spcPts val="0"/>
              </a:spcBef>
              <a:buNone/>
              <a:defRPr b="0" i="0" sz="900" u="none" cap="none" strike="noStrike">
                <a:solidFill>
                  <a:srgbClr val="888888"/>
                </a:solidFill>
                <a:latin typeface="Helvetica Neue"/>
                <a:ea typeface="Helvetica Neue"/>
                <a:cs typeface="Helvetica Neue"/>
                <a:sym typeface="Helvetica Neue"/>
              </a:defRPr>
            </a:lvl4pPr>
            <a:lvl5pPr indent="0" lvl="4" marL="0" marR="0" rtl="0" algn="r">
              <a:spcBef>
                <a:spcPts val="0"/>
              </a:spcBef>
              <a:buNone/>
              <a:defRPr b="0" i="0" sz="900" u="none" cap="none" strike="noStrike">
                <a:solidFill>
                  <a:srgbClr val="888888"/>
                </a:solidFill>
                <a:latin typeface="Helvetica Neue"/>
                <a:ea typeface="Helvetica Neue"/>
                <a:cs typeface="Helvetica Neue"/>
                <a:sym typeface="Helvetica Neue"/>
              </a:defRPr>
            </a:lvl5pPr>
            <a:lvl6pPr indent="0" lvl="5" marL="0" marR="0" rtl="0" algn="r">
              <a:spcBef>
                <a:spcPts val="0"/>
              </a:spcBef>
              <a:buNone/>
              <a:defRPr b="0" i="0" sz="900" u="none" cap="none" strike="noStrike">
                <a:solidFill>
                  <a:srgbClr val="888888"/>
                </a:solidFill>
                <a:latin typeface="Helvetica Neue"/>
                <a:ea typeface="Helvetica Neue"/>
                <a:cs typeface="Helvetica Neue"/>
                <a:sym typeface="Helvetica Neue"/>
              </a:defRPr>
            </a:lvl6pPr>
            <a:lvl7pPr indent="0" lvl="6" marL="0" marR="0" rtl="0" algn="r">
              <a:spcBef>
                <a:spcPts val="0"/>
              </a:spcBef>
              <a:buNone/>
              <a:defRPr b="0" i="0" sz="900" u="none" cap="none" strike="noStrike">
                <a:solidFill>
                  <a:srgbClr val="888888"/>
                </a:solidFill>
                <a:latin typeface="Helvetica Neue"/>
                <a:ea typeface="Helvetica Neue"/>
                <a:cs typeface="Helvetica Neue"/>
                <a:sym typeface="Helvetica Neue"/>
              </a:defRPr>
            </a:lvl7pPr>
            <a:lvl8pPr indent="0" lvl="7" marL="0" marR="0" rtl="0" algn="r">
              <a:spcBef>
                <a:spcPts val="0"/>
              </a:spcBef>
              <a:buNone/>
              <a:defRPr b="0" i="0" sz="900" u="none" cap="none" strike="noStrike">
                <a:solidFill>
                  <a:srgbClr val="888888"/>
                </a:solidFill>
                <a:latin typeface="Helvetica Neue"/>
                <a:ea typeface="Helvetica Neue"/>
                <a:cs typeface="Helvetica Neue"/>
                <a:sym typeface="Helvetica Neue"/>
              </a:defRPr>
            </a:lvl8pPr>
            <a:lvl9pPr indent="0" lvl="8" marL="0" marR="0" rtl="0" algn="r">
              <a:spcBef>
                <a:spcPts val="0"/>
              </a:spcBef>
              <a:buNone/>
              <a:defRPr b="0" i="0" sz="9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p:cSld name="Vertical Title and Text">
    <p:spTree>
      <p:nvGrpSpPr>
        <p:cNvPr id="46" name="Shape 46"/>
        <p:cNvGrpSpPr/>
        <p:nvPr/>
      </p:nvGrpSpPr>
      <p:grpSpPr>
        <a:xfrm>
          <a:off x="0" y="0"/>
          <a:ext cx="0" cy="0"/>
          <a:chOff x="0" y="0"/>
          <a:chExt cx="0" cy="0"/>
        </a:xfrm>
      </p:grpSpPr>
      <p:sp>
        <p:nvSpPr>
          <p:cNvPr id="47" name="Google Shape;47;p12"/>
          <p:cNvSpPr txBox="1"/>
          <p:nvPr>
            <p:ph type="title"/>
          </p:nvPr>
        </p:nvSpPr>
        <p:spPr>
          <a:xfrm>
            <a:off x="6543675" y="0"/>
            <a:ext cx="1971600" cy="4906500"/>
          </a:xfrm>
          <a:prstGeom prst="rect">
            <a:avLst/>
          </a:prstGeom>
          <a:noFill/>
          <a:ln>
            <a:noFill/>
          </a:ln>
        </p:spPr>
        <p:txBody>
          <a:bodyPr anchorCtr="0" anchor="ctr" bIns="68575" lIns="68575" spcFirstLastPara="1" rIns="68575" wrap="square" tIns="68575">
            <a:noAutofit/>
          </a:bodyPr>
          <a:lstStyle>
            <a:lvl1pPr lvl="0" rtl="0">
              <a:lnSpc>
                <a:spcPct val="90000"/>
              </a:lnSpc>
              <a:spcBef>
                <a:spcPts val="0"/>
              </a:spcBef>
              <a:spcAft>
                <a:spcPts val="0"/>
              </a:spcAft>
              <a:buSzPts val="1100"/>
              <a:buChar char="●"/>
              <a:defRPr/>
            </a:lvl1pPr>
            <a:lvl2pPr lvl="1" rtl="0">
              <a:lnSpc>
                <a:spcPct val="90000"/>
              </a:lnSpc>
              <a:spcBef>
                <a:spcPts val="0"/>
              </a:spcBef>
              <a:spcAft>
                <a:spcPts val="0"/>
              </a:spcAft>
              <a:buSzPts val="1100"/>
              <a:buChar char="○"/>
              <a:defRPr/>
            </a:lvl2pPr>
            <a:lvl3pPr lvl="2" rtl="0">
              <a:lnSpc>
                <a:spcPct val="90000"/>
              </a:lnSpc>
              <a:spcBef>
                <a:spcPts val="0"/>
              </a:spcBef>
              <a:spcAft>
                <a:spcPts val="0"/>
              </a:spcAft>
              <a:buSzPts val="1100"/>
              <a:buChar char="■"/>
              <a:defRPr/>
            </a:lvl3pPr>
            <a:lvl4pPr lvl="3" rtl="0">
              <a:lnSpc>
                <a:spcPct val="90000"/>
              </a:lnSpc>
              <a:spcBef>
                <a:spcPts val="0"/>
              </a:spcBef>
              <a:spcAft>
                <a:spcPts val="0"/>
              </a:spcAft>
              <a:buSzPts val="1100"/>
              <a:buChar char="●"/>
              <a:defRPr/>
            </a:lvl4pPr>
            <a:lvl5pPr lvl="4" rtl="0">
              <a:lnSpc>
                <a:spcPct val="90000"/>
              </a:lnSpc>
              <a:spcBef>
                <a:spcPts val="0"/>
              </a:spcBef>
              <a:spcAft>
                <a:spcPts val="0"/>
              </a:spcAft>
              <a:buSzPts val="1100"/>
              <a:buChar char="○"/>
              <a:defRPr/>
            </a:lvl5pPr>
            <a:lvl6pPr lvl="5" rtl="0">
              <a:lnSpc>
                <a:spcPct val="90000"/>
              </a:lnSpc>
              <a:spcBef>
                <a:spcPts val="0"/>
              </a:spcBef>
              <a:spcAft>
                <a:spcPts val="0"/>
              </a:spcAft>
              <a:buSzPts val="1100"/>
              <a:buChar char="■"/>
              <a:defRPr/>
            </a:lvl6pPr>
            <a:lvl7pPr lvl="6" rtl="0">
              <a:lnSpc>
                <a:spcPct val="90000"/>
              </a:lnSpc>
              <a:spcBef>
                <a:spcPts val="0"/>
              </a:spcBef>
              <a:spcAft>
                <a:spcPts val="0"/>
              </a:spcAft>
              <a:buSzPts val="1100"/>
              <a:buChar char="●"/>
              <a:defRPr/>
            </a:lvl7pPr>
            <a:lvl8pPr lvl="7" rtl="0">
              <a:lnSpc>
                <a:spcPct val="90000"/>
              </a:lnSpc>
              <a:spcBef>
                <a:spcPts val="0"/>
              </a:spcBef>
              <a:spcAft>
                <a:spcPts val="0"/>
              </a:spcAft>
              <a:buSzPts val="1100"/>
              <a:buChar char="○"/>
              <a:defRPr/>
            </a:lvl8pPr>
            <a:lvl9pPr lvl="8" rtl="0">
              <a:lnSpc>
                <a:spcPct val="90000"/>
              </a:lnSpc>
              <a:spcBef>
                <a:spcPts val="0"/>
              </a:spcBef>
              <a:spcAft>
                <a:spcPts val="0"/>
              </a:spcAft>
              <a:buSzPts val="1100"/>
              <a:buChar char="■"/>
              <a:defRPr/>
            </a:lvl9pPr>
          </a:lstStyle>
          <a:p/>
        </p:txBody>
      </p:sp>
      <p:sp>
        <p:nvSpPr>
          <p:cNvPr id="48" name="Google Shape;48;p12"/>
          <p:cNvSpPr txBox="1"/>
          <p:nvPr>
            <p:ph idx="1" type="body"/>
          </p:nvPr>
        </p:nvSpPr>
        <p:spPr>
          <a:xfrm>
            <a:off x="628650" y="273844"/>
            <a:ext cx="5800800" cy="4869600"/>
          </a:xfrm>
          <a:prstGeom prst="rect">
            <a:avLst/>
          </a:prstGeom>
          <a:noFill/>
          <a:ln>
            <a:noFill/>
          </a:ln>
        </p:spPr>
        <p:txBody>
          <a:bodyPr anchorCtr="0" anchor="t" bIns="68575" lIns="68575" spcFirstLastPara="1" rIns="68575" wrap="square" tIns="68575">
            <a:noAutofit/>
          </a:bodyPr>
          <a:lstStyle>
            <a:lvl1pPr indent="-298450" lvl="0" marL="457200" rtl="0">
              <a:lnSpc>
                <a:spcPct val="90000"/>
              </a:lnSpc>
              <a:spcBef>
                <a:spcPts val="800"/>
              </a:spcBef>
              <a:spcAft>
                <a:spcPts val="0"/>
              </a:spcAft>
              <a:buSzPts val="1100"/>
              <a:buFont typeface="Arial"/>
              <a:buChar char="•"/>
              <a:defRPr/>
            </a:lvl1pPr>
            <a:lvl2pPr indent="-298450" lvl="1" marL="914400" rtl="0">
              <a:lnSpc>
                <a:spcPct val="90000"/>
              </a:lnSpc>
              <a:spcBef>
                <a:spcPts val="800"/>
              </a:spcBef>
              <a:spcAft>
                <a:spcPts val="0"/>
              </a:spcAft>
              <a:buSzPts val="1100"/>
              <a:buFont typeface="Arial"/>
              <a:buChar char="•"/>
              <a:defRPr/>
            </a:lvl2pPr>
            <a:lvl3pPr indent="-298450" lvl="2" marL="1371600" rtl="0">
              <a:lnSpc>
                <a:spcPct val="90000"/>
              </a:lnSpc>
              <a:spcBef>
                <a:spcPts val="800"/>
              </a:spcBef>
              <a:spcAft>
                <a:spcPts val="0"/>
              </a:spcAft>
              <a:buSzPts val="1100"/>
              <a:buFont typeface="Arial"/>
              <a:buChar char="•"/>
              <a:defRPr/>
            </a:lvl3pPr>
            <a:lvl4pPr indent="-298450" lvl="3" marL="1828800" rtl="0">
              <a:lnSpc>
                <a:spcPct val="90000"/>
              </a:lnSpc>
              <a:spcBef>
                <a:spcPts val="800"/>
              </a:spcBef>
              <a:spcAft>
                <a:spcPts val="0"/>
              </a:spcAft>
              <a:buSzPts val="1100"/>
              <a:buFont typeface="Arial"/>
              <a:buChar char="•"/>
              <a:defRPr/>
            </a:lvl4pPr>
            <a:lvl5pPr indent="-298450" lvl="4" marL="2286000" rtl="0">
              <a:lnSpc>
                <a:spcPct val="90000"/>
              </a:lnSpc>
              <a:spcBef>
                <a:spcPts val="800"/>
              </a:spcBef>
              <a:spcAft>
                <a:spcPts val="0"/>
              </a:spcAft>
              <a:buSzPts val="1100"/>
              <a:buFont typeface="Arial"/>
              <a:buChar char="•"/>
              <a:defRPr/>
            </a:lvl5pPr>
            <a:lvl6pPr indent="-298450" lvl="5" marL="2743200" rtl="0">
              <a:lnSpc>
                <a:spcPct val="90000"/>
              </a:lnSpc>
              <a:spcBef>
                <a:spcPts val="800"/>
              </a:spcBef>
              <a:spcAft>
                <a:spcPts val="0"/>
              </a:spcAft>
              <a:buSzPts val="1100"/>
              <a:buFont typeface="Arial"/>
              <a:buChar char="•"/>
              <a:defRPr/>
            </a:lvl6pPr>
            <a:lvl7pPr indent="-298450" lvl="6" marL="3200400" rtl="0">
              <a:lnSpc>
                <a:spcPct val="90000"/>
              </a:lnSpc>
              <a:spcBef>
                <a:spcPts val="800"/>
              </a:spcBef>
              <a:spcAft>
                <a:spcPts val="0"/>
              </a:spcAft>
              <a:buSzPts val="1100"/>
              <a:buFont typeface="Arial"/>
              <a:buChar char="•"/>
              <a:defRPr/>
            </a:lvl7pPr>
            <a:lvl8pPr indent="-298450" lvl="7" marL="3657600" rtl="0">
              <a:lnSpc>
                <a:spcPct val="90000"/>
              </a:lnSpc>
              <a:spcBef>
                <a:spcPts val="800"/>
              </a:spcBef>
              <a:spcAft>
                <a:spcPts val="0"/>
              </a:spcAft>
              <a:buSzPts val="1100"/>
              <a:buFont typeface="Arial"/>
              <a:buChar char="•"/>
              <a:defRPr/>
            </a:lvl8pPr>
            <a:lvl9pPr indent="-298450" lvl="8" marL="4114800" rtl="0">
              <a:lnSpc>
                <a:spcPct val="90000"/>
              </a:lnSpc>
              <a:spcBef>
                <a:spcPts val="800"/>
              </a:spcBef>
              <a:spcAft>
                <a:spcPts val="0"/>
              </a:spcAft>
              <a:buSzPts val="1100"/>
              <a:buFont typeface="Arial"/>
              <a:buChar char="•"/>
              <a:defRPr/>
            </a:lvl9pPr>
          </a:lstStyle>
          <a:p/>
        </p:txBody>
      </p:sp>
      <p:sp>
        <p:nvSpPr>
          <p:cNvPr id="49" name="Google Shape;49;p12"/>
          <p:cNvSpPr txBox="1"/>
          <p:nvPr>
            <p:ph idx="12" type="sldNum"/>
          </p:nvPr>
        </p:nvSpPr>
        <p:spPr>
          <a:xfrm>
            <a:off x="6972300" y="4814649"/>
            <a:ext cx="2057400" cy="179100"/>
          </a:xfrm>
          <a:prstGeom prst="rect">
            <a:avLst/>
          </a:prstGeom>
          <a:noFill/>
          <a:ln>
            <a:noFill/>
          </a:ln>
        </p:spPr>
        <p:txBody>
          <a:bodyPr anchorCtr="0" anchor="ctr" bIns="34275" lIns="34275" spcFirstLastPara="1" rIns="34275" wrap="square" tIns="34275">
            <a:noAutofit/>
          </a:bodyPr>
          <a:lstStyle>
            <a:lvl1pPr indent="0" lvl="0" marL="0" marR="0" rtl="0" algn="r">
              <a:spcBef>
                <a:spcPts val="0"/>
              </a:spcBef>
              <a:buNone/>
              <a:defRPr b="0" i="0" sz="900" u="none" cap="none" strike="noStrike">
                <a:solidFill>
                  <a:srgbClr val="888888"/>
                </a:solidFill>
                <a:latin typeface="Helvetica Neue"/>
                <a:ea typeface="Helvetica Neue"/>
                <a:cs typeface="Helvetica Neue"/>
                <a:sym typeface="Helvetica Neue"/>
              </a:defRPr>
            </a:lvl1pPr>
            <a:lvl2pPr indent="0" lvl="1" marL="0" marR="0" rtl="0" algn="r">
              <a:spcBef>
                <a:spcPts val="0"/>
              </a:spcBef>
              <a:buNone/>
              <a:defRPr b="0" i="0" sz="900" u="none" cap="none" strike="noStrike">
                <a:solidFill>
                  <a:srgbClr val="888888"/>
                </a:solidFill>
                <a:latin typeface="Helvetica Neue"/>
                <a:ea typeface="Helvetica Neue"/>
                <a:cs typeface="Helvetica Neue"/>
                <a:sym typeface="Helvetica Neue"/>
              </a:defRPr>
            </a:lvl2pPr>
            <a:lvl3pPr indent="0" lvl="2" marL="0" marR="0" rtl="0" algn="r">
              <a:spcBef>
                <a:spcPts val="0"/>
              </a:spcBef>
              <a:buNone/>
              <a:defRPr b="0" i="0" sz="900" u="none" cap="none" strike="noStrike">
                <a:solidFill>
                  <a:srgbClr val="888888"/>
                </a:solidFill>
                <a:latin typeface="Helvetica Neue"/>
                <a:ea typeface="Helvetica Neue"/>
                <a:cs typeface="Helvetica Neue"/>
                <a:sym typeface="Helvetica Neue"/>
              </a:defRPr>
            </a:lvl3pPr>
            <a:lvl4pPr indent="0" lvl="3" marL="0" marR="0" rtl="0" algn="r">
              <a:spcBef>
                <a:spcPts val="0"/>
              </a:spcBef>
              <a:buNone/>
              <a:defRPr b="0" i="0" sz="900" u="none" cap="none" strike="noStrike">
                <a:solidFill>
                  <a:srgbClr val="888888"/>
                </a:solidFill>
                <a:latin typeface="Helvetica Neue"/>
                <a:ea typeface="Helvetica Neue"/>
                <a:cs typeface="Helvetica Neue"/>
                <a:sym typeface="Helvetica Neue"/>
              </a:defRPr>
            </a:lvl4pPr>
            <a:lvl5pPr indent="0" lvl="4" marL="0" marR="0" rtl="0" algn="r">
              <a:spcBef>
                <a:spcPts val="0"/>
              </a:spcBef>
              <a:buNone/>
              <a:defRPr b="0" i="0" sz="900" u="none" cap="none" strike="noStrike">
                <a:solidFill>
                  <a:srgbClr val="888888"/>
                </a:solidFill>
                <a:latin typeface="Helvetica Neue"/>
                <a:ea typeface="Helvetica Neue"/>
                <a:cs typeface="Helvetica Neue"/>
                <a:sym typeface="Helvetica Neue"/>
              </a:defRPr>
            </a:lvl5pPr>
            <a:lvl6pPr indent="0" lvl="5" marL="0" marR="0" rtl="0" algn="r">
              <a:spcBef>
                <a:spcPts val="0"/>
              </a:spcBef>
              <a:buNone/>
              <a:defRPr b="0" i="0" sz="900" u="none" cap="none" strike="noStrike">
                <a:solidFill>
                  <a:srgbClr val="888888"/>
                </a:solidFill>
                <a:latin typeface="Helvetica Neue"/>
                <a:ea typeface="Helvetica Neue"/>
                <a:cs typeface="Helvetica Neue"/>
                <a:sym typeface="Helvetica Neue"/>
              </a:defRPr>
            </a:lvl6pPr>
            <a:lvl7pPr indent="0" lvl="6" marL="0" marR="0" rtl="0" algn="r">
              <a:spcBef>
                <a:spcPts val="0"/>
              </a:spcBef>
              <a:buNone/>
              <a:defRPr b="0" i="0" sz="900" u="none" cap="none" strike="noStrike">
                <a:solidFill>
                  <a:srgbClr val="888888"/>
                </a:solidFill>
                <a:latin typeface="Helvetica Neue"/>
                <a:ea typeface="Helvetica Neue"/>
                <a:cs typeface="Helvetica Neue"/>
                <a:sym typeface="Helvetica Neue"/>
              </a:defRPr>
            </a:lvl7pPr>
            <a:lvl8pPr indent="0" lvl="7" marL="0" marR="0" rtl="0" algn="r">
              <a:spcBef>
                <a:spcPts val="0"/>
              </a:spcBef>
              <a:buNone/>
              <a:defRPr b="0" i="0" sz="900" u="none" cap="none" strike="noStrike">
                <a:solidFill>
                  <a:srgbClr val="888888"/>
                </a:solidFill>
                <a:latin typeface="Helvetica Neue"/>
                <a:ea typeface="Helvetica Neue"/>
                <a:cs typeface="Helvetica Neue"/>
                <a:sym typeface="Helvetica Neue"/>
              </a:defRPr>
            </a:lvl8pPr>
            <a:lvl9pPr indent="0" lvl="8" marL="0" marR="0" rtl="0" algn="r">
              <a:spcBef>
                <a:spcPts val="0"/>
              </a:spcBef>
              <a:buNone/>
              <a:defRPr b="0" i="0" sz="9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0" name="Shape 50"/>
        <p:cNvGrpSpPr/>
        <p:nvPr/>
      </p:nvGrpSpPr>
      <p:grpSpPr>
        <a:xfrm>
          <a:off x="0" y="0"/>
          <a:ext cx="0" cy="0"/>
          <a:chOff x="0" y="0"/>
          <a:chExt cx="0" cy="0"/>
        </a:xfrm>
      </p:grpSpPr>
      <p:sp>
        <p:nvSpPr>
          <p:cNvPr id="51" name="Google Shape;51;p13"/>
          <p:cNvSpPr txBox="1"/>
          <p:nvPr>
            <p:ph type="ctrTitle"/>
          </p:nvPr>
        </p:nvSpPr>
        <p:spPr>
          <a:xfrm>
            <a:off x="311708" y="744575"/>
            <a:ext cx="8520600" cy="2052600"/>
          </a:xfrm>
          <a:prstGeom prst="rect">
            <a:avLst/>
          </a:prstGeom>
        </p:spPr>
        <p:txBody>
          <a:bodyPr anchorCtr="0" anchor="b" bIns="68575" lIns="68575" spcFirstLastPara="1" rIns="68575" wrap="square" tIns="6857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52" name="Google Shape;52;p13"/>
          <p:cNvSpPr txBox="1"/>
          <p:nvPr>
            <p:ph idx="1" type="subTitle"/>
          </p:nvPr>
        </p:nvSpPr>
        <p:spPr>
          <a:xfrm>
            <a:off x="311700" y="2834125"/>
            <a:ext cx="8520600" cy="792600"/>
          </a:xfrm>
          <a:prstGeom prst="rect">
            <a:avLst/>
          </a:prstGeom>
        </p:spPr>
        <p:txBody>
          <a:bodyPr anchorCtr="0" anchor="t" bIns="68575" lIns="68575" spcFirstLastPara="1" rIns="68575" wrap="square" tIns="68575">
            <a:noAutofit/>
          </a:bodyPr>
          <a:lstStyle>
            <a:lvl1pPr lvl="0" rtl="0" algn="ctr">
              <a:lnSpc>
                <a:spcPct val="100000"/>
              </a:lnSpc>
              <a:spcBef>
                <a:spcPts val="800"/>
              </a:spcBef>
              <a:spcAft>
                <a:spcPts val="0"/>
              </a:spcAft>
              <a:buSzPts val="2800"/>
              <a:buNone/>
              <a:defRPr sz="2800"/>
            </a:lvl1pPr>
            <a:lvl2pPr lvl="1" rtl="0" algn="ctr">
              <a:lnSpc>
                <a:spcPct val="100000"/>
              </a:lnSpc>
              <a:spcBef>
                <a:spcPts val="800"/>
              </a:spcBef>
              <a:spcAft>
                <a:spcPts val="0"/>
              </a:spcAft>
              <a:buSzPts val="2800"/>
              <a:buNone/>
              <a:defRPr sz="2800"/>
            </a:lvl2pPr>
            <a:lvl3pPr lvl="2" rtl="0" algn="ctr">
              <a:lnSpc>
                <a:spcPct val="100000"/>
              </a:lnSpc>
              <a:spcBef>
                <a:spcPts val="800"/>
              </a:spcBef>
              <a:spcAft>
                <a:spcPts val="0"/>
              </a:spcAft>
              <a:buSzPts val="2800"/>
              <a:buNone/>
              <a:defRPr sz="2800"/>
            </a:lvl3pPr>
            <a:lvl4pPr lvl="3" rtl="0" algn="ctr">
              <a:lnSpc>
                <a:spcPct val="100000"/>
              </a:lnSpc>
              <a:spcBef>
                <a:spcPts val="800"/>
              </a:spcBef>
              <a:spcAft>
                <a:spcPts val="0"/>
              </a:spcAft>
              <a:buSzPts val="2800"/>
              <a:buNone/>
              <a:defRPr sz="2800"/>
            </a:lvl4pPr>
            <a:lvl5pPr lvl="4" rtl="0" algn="ctr">
              <a:lnSpc>
                <a:spcPct val="100000"/>
              </a:lnSpc>
              <a:spcBef>
                <a:spcPts val="800"/>
              </a:spcBef>
              <a:spcAft>
                <a:spcPts val="0"/>
              </a:spcAft>
              <a:buSzPts val="2800"/>
              <a:buNone/>
              <a:defRPr sz="2800"/>
            </a:lvl5pPr>
            <a:lvl6pPr lvl="5" rtl="0" algn="ctr">
              <a:lnSpc>
                <a:spcPct val="100000"/>
              </a:lnSpc>
              <a:spcBef>
                <a:spcPts val="800"/>
              </a:spcBef>
              <a:spcAft>
                <a:spcPts val="0"/>
              </a:spcAft>
              <a:buSzPts val="2800"/>
              <a:buNone/>
              <a:defRPr sz="2800"/>
            </a:lvl6pPr>
            <a:lvl7pPr lvl="6" rtl="0" algn="ctr">
              <a:lnSpc>
                <a:spcPct val="100000"/>
              </a:lnSpc>
              <a:spcBef>
                <a:spcPts val="800"/>
              </a:spcBef>
              <a:spcAft>
                <a:spcPts val="0"/>
              </a:spcAft>
              <a:buSzPts val="2800"/>
              <a:buNone/>
              <a:defRPr sz="2800"/>
            </a:lvl7pPr>
            <a:lvl8pPr lvl="7" rtl="0" algn="ctr">
              <a:lnSpc>
                <a:spcPct val="100000"/>
              </a:lnSpc>
              <a:spcBef>
                <a:spcPts val="800"/>
              </a:spcBef>
              <a:spcAft>
                <a:spcPts val="0"/>
              </a:spcAft>
              <a:buSzPts val="2800"/>
              <a:buNone/>
              <a:defRPr sz="2800"/>
            </a:lvl8pPr>
            <a:lvl9pPr lvl="8" rtl="0" algn="ctr">
              <a:lnSpc>
                <a:spcPct val="100000"/>
              </a:lnSpc>
              <a:spcBef>
                <a:spcPts val="800"/>
              </a:spcBef>
              <a:spcAft>
                <a:spcPts val="0"/>
              </a:spcAft>
              <a:buSzPts val="2800"/>
              <a:buNone/>
              <a:defRPr sz="2800"/>
            </a:lvl9pPr>
          </a:lstStyle>
          <a:p/>
        </p:txBody>
      </p:sp>
      <p:sp>
        <p:nvSpPr>
          <p:cNvPr id="53" name="Google Shape;53;p13"/>
          <p:cNvSpPr txBox="1"/>
          <p:nvPr>
            <p:ph idx="12" type="sldNum"/>
          </p:nvPr>
        </p:nvSpPr>
        <p:spPr>
          <a:xfrm>
            <a:off x="8472458" y="4663217"/>
            <a:ext cx="548700" cy="393600"/>
          </a:xfrm>
          <a:prstGeom prst="rect">
            <a:avLst/>
          </a:prstGeom>
        </p:spPr>
        <p:txBody>
          <a:bodyPr anchorCtr="0" anchor="ctr" bIns="34275" lIns="34275" spcFirstLastPara="1" rIns="342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3" name="Shape 13"/>
        <p:cNvGrpSpPr/>
        <p:nvPr/>
      </p:nvGrpSpPr>
      <p:grpSpPr>
        <a:xfrm>
          <a:off x="0" y="0"/>
          <a:ext cx="0" cy="0"/>
          <a:chOff x="0" y="0"/>
          <a:chExt cx="0" cy="0"/>
        </a:xfrm>
      </p:grpSpPr>
      <p:sp>
        <p:nvSpPr>
          <p:cNvPr id="14" name="Google Shape;14;p3"/>
          <p:cNvSpPr txBox="1"/>
          <p:nvPr>
            <p:ph type="title"/>
          </p:nvPr>
        </p:nvSpPr>
        <p:spPr>
          <a:xfrm>
            <a:off x="628650" y="172640"/>
            <a:ext cx="7886700" cy="1196700"/>
          </a:xfrm>
          <a:prstGeom prst="rect">
            <a:avLst/>
          </a:prstGeom>
          <a:noFill/>
          <a:ln>
            <a:noFill/>
          </a:ln>
        </p:spPr>
        <p:txBody>
          <a:bodyPr anchorCtr="0" anchor="ctr" bIns="68575" lIns="68575" spcFirstLastPara="1" rIns="68575" wrap="square" tIns="68575">
            <a:noAutofit/>
          </a:bodyPr>
          <a:lstStyle>
            <a:lvl1pPr lvl="0" rtl="0">
              <a:lnSpc>
                <a:spcPct val="90000"/>
              </a:lnSpc>
              <a:spcBef>
                <a:spcPts val="0"/>
              </a:spcBef>
              <a:spcAft>
                <a:spcPts val="0"/>
              </a:spcAft>
              <a:buSzPts val="1100"/>
              <a:buChar char="●"/>
              <a:defRPr/>
            </a:lvl1pPr>
            <a:lvl2pPr lvl="1" rtl="0">
              <a:lnSpc>
                <a:spcPct val="90000"/>
              </a:lnSpc>
              <a:spcBef>
                <a:spcPts val="0"/>
              </a:spcBef>
              <a:spcAft>
                <a:spcPts val="0"/>
              </a:spcAft>
              <a:buSzPts val="1100"/>
              <a:buChar char="○"/>
              <a:defRPr/>
            </a:lvl2pPr>
            <a:lvl3pPr lvl="2" rtl="0">
              <a:lnSpc>
                <a:spcPct val="90000"/>
              </a:lnSpc>
              <a:spcBef>
                <a:spcPts val="0"/>
              </a:spcBef>
              <a:spcAft>
                <a:spcPts val="0"/>
              </a:spcAft>
              <a:buSzPts val="1100"/>
              <a:buChar char="■"/>
              <a:defRPr/>
            </a:lvl3pPr>
            <a:lvl4pPr lvl="3" rtl="0">
              <a:lnSpc>
                <a:spcPct val="90000"/>
              </a:lnSpc>
              <a:spcBef>
                <a:spcPts val="0"/>
              </a:spcBef>
              <a:spcAft>
                <a:spcPts val="0"/>
              </a:spcAft>
              <a:buSzPts val="1100"/>
              <a:buChar char="●"/>
              <a:defRPr/>
            </a:lvl4pPr>
            <a:lvl5pPr lvl="4" rtl="0">
              <a:lnSpc>
                <a:spcPct val="90000"/>
              </a:lnSpc>
              <a:spcBef>
                <a:spcPts val="0"/>
              </a:spcBef>
              <a:spcAft>
                <a:spcPts val="0"/>
              </a:spcAft>
              <a:buSzPts val="1100"/>
              <a:buChar char="○"/>
              <a:defRPr/>
            </a:lvl5pPr>
            <a:lvl6pPr lvl="5" rtl="0">
              <a:lnSpc>
                <a:spcPct val="90000"/>
              </a:lnSpc>
              <a:spcBef>
                <a:spcPts val="0"/>
              </a:spcBef>
              <a:spcAft>
                <a:spcPts val="0"/>
              </a:spcAft>
              <a:buSzPts val="1100"/>
              <a:buChar char="■"/>
              <a:defRPr/>
            </a:lvl6pPr>
            <a:lvl7pPr lvl="6" rtl="0">
              <a:lnSpc>
                <a:spcPct val="90000"/>
              </a:lnSpc>
              <a:spcBef>
                <a:spcPts val="0"/>
              </a:spcBef>
              <a:spcAft>
                <a:spcPts val="0"/>
              </a:spcAft>
              <a:buSzPts val="1100"/>
              <a:buChar char="●"/>
              <a:defRPr/>
            </a:lvl7pPr>
            <a:lvl8pPr lvl="7" rtl="0">
              <a:lnSpc>
                <a:spcPct val="90000"/>
              </a:lnSpc>
              <a:spcBef>
                <a:spcPts val="0"/>
              </a:spcBef>
              <a:spcAft>
                <a:spcPts val="0"/>
              </a:spcAft>
              <a:buSzPts val="1100"/>
              <a:buChar char="○"/>
              <a:defRPr/>
            </a:lvl8pPr>
            <a:lvl9pPr lvl="8" rtl="0">
              <a:lnSpc>
                <a:spcPct val="90000"/>
              </a:lnSpc>
              <a:spcBef>
                <a:spcPts val="0"/>
              </a:spcBef>
              <a:spcAft>
                <a:spcPts val="0"/>
              </a:spcAft>
              <a:buSzPts val="1100"/>
              <a:buChar char="■"/>
              <a:defRPr/>
            </a:lvl9pPr>
          </a:lstStyle>
          <a:p/>
        </p:txBody>
      </p:sp>
      <p:sp>
        <p:nvSpPr>
          <p:cNvPr id="15" name="Google Shape;15;p3"/>
          <p:cNvSpPr txBox="1"/>
          <p:nvPr>
            <p:ph idx="1" type="body"/>
          </p:nvPr>
        </p:nvSpPr>
        <p:spPr>
          <a:xfrm>
            <a:off x="628650" y="1369219"/>
            <a:ext cx="7886700" cy="3774300"/>
          </a:xfrm>
          <a:prstGeom prst="rect">
            <a:avLst/>
          </a:prstGeom>
          <a:noFill/>
          <a:ln>
            <a:noFill/>
          </a:ln>
        </p:spPr>
        <p:txBody>
          <a:bodyPr anchorCtr="0" anchor="t" bIns="68575" lIns="68575" spcFirstLastPara="1" rIns="68575" wrap="square" tIns="68575">
            <a:noAutofit/>
          </a:bodyPr>
          <a:lstStyle>
            <a:lvl1pPr indent="-298450" lvl="0" marL="457200" rtl="0">
              <a:lnSpc>
                <a:spcPct val="90000"/>
              </a:lnSpc>
              <a:spcBef>
                <a:spcPts val="800"/>
              </a:spcBef>
              <a:spcAft>
                <a:spcPts val="0"/>
              </a:spcAft>
              <a:buSzPts val="1100"/>
              <a:buFont typeface="Arial"/>
              <a:buChar char="•"/>
              <a:defRPr/>
            </a:lvl1pPr>
            <a:lvl2pPr indent="-298450" lvl="1" marL="914400" rtl="0">
              <a:lnSpc>
                <a:spcPct val="90000"/>
              </a:lnSpc>
              <a:spcBef>
                <a:spcPts val="800"/>
              </a:spcBef>
              <a:spcAft>
                <a:spcPts val="0"/>
              </a:spcAft>
              <a:buSzPts val="1100"/>
              <a:buFont typeface="Arial"/>
              <a:buChar char="•"/>
              <a:defRPr/>
            </a:lvl2pPr>
            <a:lvl3pPr indent="-298450" lvl="2" marL="1371600" rtl="0">
              <a:lnSpc>
                <a:spcPct val="90000"/>
              </a:lnSpc>
              <a:spcBef>
                <a:spcPts val="800"/>
              </a:spcBef>
              <a:spcAft>
                <a:spcPts val="0"/>
              </a:spcAft>
              <a:buSzPts val="1100"/>
              <a:buFont typeface="Arial"/>
              <a:buChar char="•"/>
              <a:defRPr/>
            </a:lvl3pPr>
            <a:lvl4pPr indent="-298450" lvl="3" marL="1828800" rtl="0">
              <a:lnSpc>
                <a:spcPct val="90000"/>
              </a:lnSpc>
              <a:spcBef>
                <a:spcPts val="800"/>
              </a:spcBef>
              <a:spcAft>
                <a:spcPts val="0"/>
              </a:spcAft>
              <a:buSzPts val="1100"/>
              <a:buFont typeface="Arial"/>
              <a:buChar char="•"/>
              <a:defRPr/>
            </a:lvl4pPr>
            <a:lvl5pPr indent="-298450" lvl="4" marL="2286000" rtl="0">
              <a:lnSpc>
                <a:spcPct val="90000"/>
              </a:lnSpc>
              <a:spcBef>
                <a:spcPts val="800"/>
              </a:spcBef>
              <a:spcAft>
                <a:spcPts val="0"/>
              </a:spcAft>
              <a:buSzPts val="1100"/>
              <a:buFont typeface="Arial"/>
              <a:buChar char="•"/>
              <a:defRPr/>
            </a:lvl5pPr>
            <a:lvl6pPr indent="-298450" lvl="5" marL="2743200" rtl="0">
              <a:lnSpc>
                <a:spcPct val="90000"/>
              </a:lnSpc>
              <a:spcBef>
                <a:spcPts val="800"/>
              </a:spcBef>
              <a:spcAft>
                <a:spcPts val="0"/>
              </a:spcAft>
              <a:buSzPts val="1100"/>
              <a:buFont typeface="Arial"/>
              <a:buChar char="•"/>
              <a:defRPr/>
            </a:lvl6pPr>
            <a:lvl7pPr indent="-298450" lvl="6" marL="3200400" rtl="0">
              <a:lnSpc>
                <a:spcPct val="90000"/>
              </a:lnSpc>
              <a:spcBef>
                <a:spcPts val="800"/>
              </a:spcBef>
              <a:spcAft>
                <a:spcPts val="0"/>
              </a:spcAft>
              <a:buSzPts val="1100"/>
              <a:buFont typeface="Arial"/>
              <a:buChar char="•"/>
              <a:defRPr/>
            </a:lvl7pPr>
            <a:lvl8pPr indent="-298450" lvl="7" marL="3657600" rtl="0">
              <a:lnSpc>
                <a:spcPct val="90000"/>
              </a:lnSpc>
              <a:spcBef>
                <a:spcPts val="800"/>
              </a:spcBef>
              <a:spcAft>
                <a:spcPts val="0"/>
              </a:spcAft>
              <a:buSzPts val="1100"/>
              <a:buFont typeface="Arial"/>
              <a:buChar char="•"/>
              <a:defRPr/>
            </a:lvl8pPr>
            <a:lvl9pPr indent="-298450" lvl="8" marL="4114800" rtl="0">
              <a:lnSpc>
                <a:spcPct val="90000"/>
              </a:lnSpc>
              <a:spcBef>
                <a:spcPts val="800"/>
              </a:spcBef>
              <a:spcAft>
                <a:spcPts val="0"/>
              </a:spcAft>
              <a:buSzPts val="1100"/>
              <a:buFont typeface="Arial"/>
              <a:buChar char="•"/>
              <a:defRPr/>
            </a:lvl9pPr>
          </a:lstStyle>
          <a:p/>
        </p:txBody>
      </p:sp>
      <p:sp>
        <p:nvSpPr>
          <p:cNvPr id="16" name="Google Shape;16;p3"/>
          <p:cNvSpPr txBox="1"/>
          <p:nvPr>
            <p:ph idx="12" type="sldNum"/>
          </p:nvPr>
        </p:nvSpPr>
        <p:spPr>
          <a:xfrm>
            <a:off x="6972300" y="4814649"/>
            <a:ext cx="2057400" cy="179100"/>
          </a:xfrm>
          <a:prstGeom prst="rect">
            <a:avLst/>
          </a:prstGeom>
          <a:noFill/>
          <a:ln>
            <a:noFill/>
          </a:ln>
        </p:spPr>
        <p:txBody>
          <a:bodyPr anchorCtr="0" anchor="ctr" bIns="34275" lIns="34275" spcFirstLastPara="1" rIns="34275" wrap="square" tIns="34275">
            <a:noAutofit/>
          </a:bodyPr>
          <a:lstStyle>
            <a:lvl1pPr indent="0" lvl="0" marL="0" marR="0" rtl="0" algn="r">
              <a:spcBef>
                <a:spcPts val="0"/>
              </a:spcBef>
              <a:buNone/>
              <a:defRPr b="0" i="0" sz="900" u="none" cap="none" strike="noStrike">
                <a:solidFill>
                  <a:srgbClr val="888888"/>
                </a:solidFill>
                <a:latin typeface="Helvetica Neue"/>
                <a:ea typeface="Helvetica Neue"/>
                <a:cs typeface="Helvetica Neue"/>
                <a:sym typeface="Helvetica Neue"/>
              </a:defRPr>
            </a:lvl1pPr>
            <a:lvl2pPr indent="0" lvl="1" marL="0" marR="0" rtl="0" algn="r">
              <a:spcBef>
                <a:spcPts val="0"/>
              </a:spcBef>
              <a:buNone/>
              <a:defRPr b="0" i="0" sz="900" u="none" cap="none" strike="noStrike">
                <a:solidFill>
                  <a:srgbClr val="888888"/>
                </a:solidFill>
                <a:latin typeface="Helvetica Neue"/>
                <a:ea typeface="Helvetica Neue"/>
                <a:cs typeface="Helvetica Neue"/>
                <a:sym typeface="Helvetica Neue"/>
              </a:defRPr>
            </a:lvl2pPr>
            <a:lvl3pPr indent="0" lvl="2" marL="0" marR="0" rtl="0" algn="r">
              <a:spcBef>
                <a:spcPts val="0"/>
              </a:spcBef>
              <a:buNone/>
              <a:defRPr b="0" i="0" sz="900" u="none" cap="none" strike="noStrike">
                <a:solidFill>
                  <a:srgbClr val="888888"/>
                </a:solidFill>
                <a:latin typeface="Helvetica Neue"/>
                <a:ea typeface="Helvetica Neue"/>
                <a:cs typeface="Helvetica Neue"/>
                <a:sym typeface="Helvetica Neue"/>
              </a:defRPr>
            </a:lvl3pPr>
            <a:lvl4pPr indent="0" lvl="3" marL="0" marR="0" rtl="0" algn="r">
              <a:spcBef>
                <a:spcPts val="0"/>
              </a:spcBef>
              <a:buNone/>
              <a:defRPr b="0" i="0" sz="900" u="none" cap="none" strike="noStrike">
                <a:solidFill>
                  <a:srgbClr val="888888"/>
                </a:solidFill>
                <a:latin typeface="Helvetica Neue"/>
                <a:ea typeface="Helvetica Neue"/>
                <a:cs typeface="Helvetica Neue"/>
                <a:sym typeface="Helvetica Neue"/>
              </a:defRPr>
            </a:lvl4pPr>
            <a:lvl5pPr indent="0" lvl="4" marL="0" marR="0" rtl="0" algn="r">
              <a:spcBef>
                <a:spcPts val="0"/>
              </a:spcBef>
              <a:buNone/>
              <a:defRPr b="0" i="0" sz="900" u="none" cap="none" strike="noStrike">
                <a:solidFill>
                  <a:srgbClr val="888888"/>
                </a:solidFill>
                <a:latin typeface="Helvetica Neue"/>
                <a:ea typeface="Helvetica Neue"/>
                <a:cs typeface="Helvetica Neue"/>
                <a:sym typeface="Helvetica Neue"/>
              </a:defRPr>
            </a:lvl5pPr>
            <a:lvl6pPr indent="0" lvl="5" marL="0" marR="0" rtl="0" algn="r">
              <a:spcBef>
                <a:spcPts val="0"/>
              </a:spcBef>
              <a:buNone/>
              <a:defRPr b="0" i="0" sz="900" u="none" cap="none" strike="noStrike">
                <a:solidFill>
                  <a:srgbClr val="888888"/>
                </a:solidFill>
                <a:latin typeface="Helvetica Neue"/>
                <a:ea typeface="Helvetica Neue"/>
                <a:cs typeface="Helvetica Neue"/>
                <a:sym typeface="Helvetica Neue"/>
              </a:defRPr>
            </a:lvl6pPr>
            <a:lvl7pPr indent="0" lvl="6" marL="0" marR="0" rtl="0" algn="r">
              <a:spcBef>
                <a:spcPts val="0"/>
              </a:spcBef>
              <a:buNone/>
              <a:defRPr b="0" i="0" sz="900" u="none" cap="none" strike="noStrike">
                <a:solidFill>
                  <a:srgbClr val="888888"/>
                </a:solidFill>
                <a:latin typeface="Helvetica Neue"/>
                <a:ea typeface="Helvetica Neue"/>
                <a:cs typeface="Helvetica Neue"/>
                <a:sym typeface="Helvetica Neue"/>
              </a:defRPr>
            </a:lvl7pPr>
            <a:lvl8pPr indent="0" lvl="7" marL="0" marR="0" rtl="0" algn="r">
              <a:spcBef>
                <a:spcPts val="0"/>
              </a:spcBef>
              <a:buNone/>
              <a:defRPr b="0" i="0" sz="900" u="none" cap="none" strike="noStrike">
                <a:solidFill>
                  <a:srgbClr val="888888"/>
                </a:solidFill>
                <a:latin typeface="Helvetica Neue"/>
                <a:ea typeface="Helvetica Neue"/>
                <a:cs typeface="Helvetica Neue"/>
                <a:sym typeface="Helvetica Neue"/>
              </a:defRPr>
            </a:lvl8pPr>
            <a:lvl9pPr indent="0" lvl="8" marL="0" marR="0" rtl="0" algn="r">
              <a:spcBef>
                <a:spcPts val="0"/>
              </a:spcBef>
              <a:buNone/>
              <a:defRPr b="0" i="0" sz="9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7" name="Shape 17"/>
        <p:cNvGrpSpPr/>
        <p:nvPr/>
      </p:nvGrpSpPr>
      <p:grpSpPr>
        <a:xfrm>
          <a:off x="0" y="0"/>
          <a:ext cx="0" cy="0"/>
          <a:chOff x="0" y="0"/>
          <a:chExt cx="0" cy="0"/>
        </a:xfrm>
      </p:grpSpPr>
      <p:sp>
        <p:nvSpPr>
          <p:cNvPr id="18" name="Google Shape;18;p4"/>
          <p:cNvSpPr txBox="1"/>
          <p:nvPr>
            <p:ph type="title"/>
          </p:nvPr>
        </p:nvSpPr>
        <p:spPr>
          <a:xfrm>
            <a:off x="1143000" y="0"/>
            <a:ext cx="6858000" cy="2632500"/>
          </a:xfrm>
          <a:prstGeom prst="rect">
            <a:avLst/>
          </a:prstGeom>
          <a:noFill/>
          <a:ln>
            <a:noFill/>
          </a:ln>
        </p:spPr>
        <p:txBody>
          <a:bodyPr anchorCtr="0" anchor="b" bIns="68575" lIns="68575" spcFirstLastPara="1" rIns="68575" wrap="square" tIns="68575">
            <a:noAutofit/>
          </a:bodyPr>
          <a:lstStyle>
            <a:lvl1pPr lvl="0" rtl="0" algn="ctr">
              <a:spcBef>
                <a:spcPts val="0"/>
              </a:spcBef>
              <a:spcAft>
                <a:spcPts val="0"/>
              </a:spcAft>
              <a:buSzPts val="1100"/>
              <a:buChar char="●"/>
              <a:defRPr/>
            </a:lvl1pPr>
            <a:lvl2pPr lvl="1" rtl="0">
              <a:spcBef>
                <a:spcPts val="0"/>
              </a:spcBef>
              <a:spcAft>
                <a:spcPts val="0"/>
              </a:spcAft>
              <a:buSzPts val="1100"/>
              <a:buChar char="○"/>
              <a:defRPr/>
            </a:lvl2pPr>
            <a:lvl3pPr lvl="2" rtl="0">
              <a:spcBef>
                <a:spcPts val="0"/>
              </a:spcBef>
              <a:spcAft>
                <a:spcPts val="0"/>
              </a:spcAft>
              <a:buSzPts val="1100"/>
              <a:buChar char="■"/>
              <a:defRPr/>
            </a:lvl3pPr>
            <a:lvl4pPr lvl="3" rtl="0">
              <a:spcBef>
                <a:spcPts val="0"/>
              </a:spcBef>
              <a:spcAft>
                <a:spcPts val="0"/>
              </a:spcAft>
              <a:buSzPts val="1100"/>
              <a:buChar char="●"/>
              <a:defRPr/>
            </a:lvl4pPr>
            <a:lvl5pPr lvl="4" rtl="0">
              <a:spcBef>
                <a:spcPts val="0"/>
              </a:spcBef>
              <a:spcAft>
                <a:spcPts val="0"/>
              </a:spcAft>
              <a:buSzPts val="1100"/>
              <a:buChar char="○"/>
              <a:defRPr/>
            </a:lvl5pPr>
            <a:lvl6pPr lvl="5" rtl="0">
              <a:spcBef>
                <a:spcPts val="0"/>
              </a:spcBef>
              <a:spcAft>
                <a:spcPts val="0"/>
              </a:spcAft>
              <a:buSzPts val="1100"/>
              <a:buChar char="■"/>
              <a:defRPr/>
            </a:lvl6pPr>
            <a:lvl7pPr lvl="6" rtl="0">
              <a:spcBef>
                <a:spcPts val="0"/>
              </a:spcBef>
              <a:spcAft>
                <a:spcPts val="0"/>
              </a:spcAft>
              <a:buSzPts val="1100"/>
              <a:buChar char="●"/>
              <a:defRPr/>
            </a:lvl7pPr>
            <a:lvl8pPr lvl="7" rtl="0">
              <a:spcBef>
                <a:spcPts val="0"/>
              </a:spcBef>
              <a:spcAft>
                <a:spcPts val="0"/>
              </a:spcAft>
              <a:buSzPts val="1100"/>
              <a:buChar char="○"/>
              <a:defRPr/>
            </a:lvl8pPr>
            <a:lvl9pPr lvl="8" rtl="0">
              <a:spcBef>
                <a:spcPts val="0"/>
              </a:spcBef>
              <a:spcAft>
                <a:spcPts val="0"/>
              </a:spcAft>
              <a:buSzPts val="1100"/>
              <a:buChar char="■"/>
              <a:defRPr/>
            </a:lvl9pPr>
          </a:lstStyle>
          <a:p/>
        </p:txBody>
      </p:sp>
      <p:sp>
        <p:nvSpPr>
          <p:cNvPr id="19" name="Google Shape;19;p4"/>
          <p:cNvSpPr txBox="1"/>
          <p:nvPr>
            <p:ph idx="1" type="body"/>
          </p:nvPr>
        </p:nvSpPr>
        <p:spPr>
          <a:xfrm>
            <a:off x="1143000" y="2701528"/>
            <a:ext cx="6858000" cy="2442000"/>
          </a:xfrm>
          <a:prstGeom prst="rect">
            <a:avLst/>
          </a:prstGeom>
          <a:noFill/>
          <a:ln>
            <a:noFill/>
          </a:ln>
        </p:spPr>
        <p:txBody>
          <a:bodyPr anchorCtr="0" anchor="t" bIns="68575" lIns="68575" spcFirstLastPara="1" rIns="68575" wrap="square" tIns="68575">
            <a:noAutofit/>
          </a:bodyPr>
          <a:lstStyle>
            <a:lvl1pPr indent="-228600" lvl="0" marL="457200" rtl="0" algn="ctr">
              <a:spcBef>
                <a:spcPts val="800"/>
              </a:spcBef>
              <a:spcAft>
                <a:spcPts val="0"/>
              </a:spcAft>
              <a:buSzPts val="1100"/>
              <a:buFont typeface="PT Sans"/>
              <a:buNone/>
              <a:defRPr/>
            </a:lvl1pPr>
            <a:lvl2pPr indent="-228600" lvl="1" marL="914400" rtl="0" algn="ctr">
              <a:spcBef>
                <a:spcPts val="800"/>
              </a:spcBef>
              <a:spcAft>
                <a:spcPts val="0"/>
              </a:spcAft>
              <a:buSzPts val="1100"/>
              <a:buFont typeface="PT Sans"/>
              <a:buNone/>
              <a:defRPr/>
            </a:lvl2pPr>
            <a:lvl3pPr indent="-228600" lvl="2" marL="1371600" rtl="0" algn="ctr">
              <a:spcBef>
                <a:spcPts val="800"/>
              </a:spcBef>
              <a:spcAft>
                <a:spcPts val="0"/>
              </a:spcAft>
              <a:buSzPts val="1100"/>
              <a:buFont typeface="PT Sans"/>
              <a:buNone/>
              <a:defRPr/>
            </a:lvl3pPr>
            <a:lvl4pPr indent="-228600" lvl="3" marL="1828800" rtl="0" algn="ctr">
              <a:spcBef>
                <a:spcPts val="800"/>
              </a:spcBef>
              <a:spcAft>
                <a:spcPts val="0"/>
              </a:spcAft>
              <a:buSzPts val="1100"/>
              <a:buFont typeface="PT Sans"/>
              <a:buNone/>
              <a:defRPr/>
            </a:lvl4pPr>
            <a:lvl5pPr indent="-228600" lvl="4" marL="2286000" rtl="0" algn="ctr">
              <a:spcBef>
                <a:spcPts val="800"/>
              </a:spcBef>
              <a:spcAft>
                <a:spcPts val="0"/>
              </a:spcAft>
              <a:buSzPts val="1100"/>
              <a:buFont typeface="PT Sans"/>
              <a:buNone/>
              <a:defRPr/>
            </a:lvl5pPr>
            <a:lvl6pPr indent="-298450" lvl="5" marL="2743200" rtl="0">
              <a:spcBef>
                <a:spcPts val="800"/>
              </a:spcBef>
              <a:spcAft>
                <a:spcPts val="0"/>
              </a:spcAft>
              <a:buSzPts val="1100"/>
              <a:buChar char="•"/>
              <a:defRPr/>
            </a:lvl6pPr>
            <a:lvl7pPr indent="-298450" lvl="6" marL="3200400" rtl="0">
              <a:spcBef>
                <a:spcPts val="800"/>
              </a:spcBef>
              <a:spcAft>
                <a:spcPts val="0"/>
              </a:spcAft>
              <a:buSzPts val="1100"/>
              <a:buChar char="•"/>
              <a:defRPr/>
            </a:lvl7pPr>
            <a:lvl8pPr indent="-298450" lvl="7" marL="3657600" rtl="0">
              <a:spcBef>
                <a:spcPts val="800"/>
              </a:spcBef>
              <a:spcAft>
                <a:spcPts val="0"/>
              </a:spcAft>
              <a:buSzPts val="1100"/>
              <a:buChar char="•"/>
              <a:defRPr/>
            </a:lvl8pPr>
            <a:lvl9pPr indent="-298450" lvl="8" marL="4114800" rtl="0">
              <a:spcBef>
                <a:spcPts val="800"/>
              </a:spcBef>
              <a:spcAft>
                <a:spcPts val="0"/>
              </a:spcAft>
              <a:buSzPts val="1100"/>
              <a:buChar char="•"/>
              <a:defRPr/>
            </a:lvl9pPr>
          </a:lstStyle>
          <a:p/>
        </p:txBody>
      </p:sp>
      <p:sp>
        <p:nvSpPr>
          <p:cNvPr id="20" name="Google Shape;20;p4"/>
          <p:cNvSpPr txBox="1"/>
          <p:nvPr>
            <p:ph idx="12" type="sldNum"/>
          </p:nvPr>
        </p:nvSpPr>
        <p:spPr>
          <a:xfrm>
            <a:off x="6972300" y="4814649"/>
            <a:ext cx="2057400" cy="179100"/>
          </a:xfrm>
          <a:prstGeom prst="rect">
            <a:avLst/>
          </a:prstGeom>
          <a:noFill/>
          <a:ln>
            <a:noFill/>
          </a:ln>
        </p:spPr>
        <p:txBody>
          <a:bodyPr anchorCtr="0" anchor="ctr" bIns="34275" lIns="34275" spcFirstLastPara="1" rIns="34275" wrap="square" tIns="34275">
            <a:noAutofit/>
          </a:bodyPr>
          <a:lstStyle>
            <a:lvl1pPr indent="0" lvl="0" marL="0" marR="0" rtl="0" algn="r">
              <a:spcBef>
                <a:spcPts val="0"/>
              </a:spcBef>
              <a:buNone/>
              <a:defRPr b="0" i="0" sz="900" u="none" cap="none" strike="noStrike">
                <a:solidFill>
                  <a:srgbClr val="888888"/>
                </a:solidFill>
                <a:latin typeface="Helvetica Neue"/>
                <a:ea typeface="Helvetica Neue"/>
                <a:cs typeface="Helvetica Neue"/>
                <a:sym typeface="Helvetica Neue"/>
              </a:defRPr>
            </a:lvl1pPr>
            <a:lvl2pPr indent="0" lvl="1" marL="0" marR="0" rtl="0" algn="r">
              <a:spcBef>
                <a:spcPts val="0"/>
              </a:spcBef>
              <a:buNone/>
              <a:defRPr b="0" i="0" sz="900" u="none" cap="none" strike="noStrike">
                <a:solidFill>
                  <a:srgbClr val="888888"/>
                </a:solidFill>
                <a:latin typeface="Helvetica Neue"/>
                <a:ea typeface="Helvetica Neue"/>
                <a:cs typeface="Helvetica Neue"/>
                <a:sym typeface="Helvetica Neue"/>
              </a:defRPr>
            </a:lvl2pPr>
            <a:lvl3pPr indent="0" lvl="2" marL="0" marR="0" rtl="0" algn="r">
              <a:spcBef>
                <a:spcPts val="0"/>
              </a:spcBef>
              <a:buNone/>
              <a:defRPr b="0" i="0" sz="900" u="none" cap="none" strike="noStrike">
                <a:solidFill>
                  <a:srgbClr val="888888"/>
                </a:solidFill>
                <a:latin typeface="Helvetica Neue"/>
                <a:ea typeface="Helvetica Neue"/>
                <a:cs typeface="Helvetica Neue"/>
                <a:sym typeface="Helvetica Neue"/>
              </a:defRPr>
            </a:lvl3pPr>
            <a:lvl4pPr indent="0" lvl="3" marL="0" marR="0" rtl="0" algn="r">
              <a:spcBef>
                <a:spcPts val="0"/>
              </a:spcBef>
              <a:buNone/>
              <a:defRPr b="0" i="0" sz="900" u="none" cap="none" strike="noStrike">
                <a:solidFill>
                  <a:srgbClr val="888888"/>
                </a:solidFill>
                <a:latin typeface="Helvetica Neue"/>
                <a:ea typeface="Helvetica Neue"/>
                <a:cs typeface="Helvetica Neue"/>
                <a:sym typeface="Helvetica Neue"/>
              </a:defRPr>
            </a:lvl4pPr>
            <a:lvl5pPr indent="0" lvl="4" marL="0" marR="0" rtl="0" algn="r">
              <a:spcBef>
                <a:spcPts val="0"/>
              </a:spcBef>
              <a:buNone/>
              <a:defRPr b="0" i="0" sz="900" u="none" cap="none" strike="noStrike">
                <a:solidFill>
                  <a:srgbClr val="888888"/>
                </a:solidFill>
                <a:latin typeface="Helvetica Neue"/>
                <a:ea typeface="Helvetica Neue"/>
                <a:cs typeface="Helvetica Neue"/>
                <a:sym typeface="Helvetica Neue"/>
              </a:defRPr>
            </a:lvl5pPr>
            <a:lvl6pPr indent="0" lvl="5" marL="0" marR="0" rtl="0" algn="r">
              <a:spcBef>
                <a:spcPts val="0"/>
              </a:spcBef>
              <a:buNone/>
              <a:defRPr b="0" i="0" sz="900" u="none" cap="none" strike="noStrike">
                <a:solidFill>
                  <a:srgbClr val="888888"/>
                </a:solidFill>
                <a:latin typeface="Helvetica Neue"/>
                <a:ea typeface="Helvetica Neue"/>
                <a:cs typeface="Helvetica Neue"/>
                <a:sym typeface="Helvetica Neue"/>
              </a:defRPr>
            </a:lvl6pPr>
            <a:lvl7pPr indent="0" lvl="6" marL="0" marR="0" rtl="0" algn="r">
              <a:spcBef>
                <a:spcPts val="0"/>
              </a:spcBef>
              <a:buNone/>
              <a:defRPr b="0" i="0" sz="900" u="none" cap="none" strike="noStrike">
                <a:solidFill>
                  <a:srgbClr val="888888"/>
                </a:solidFill>
                <a:latin typeface="Helvetica Neue"/>
                <a:ea typeface="Helvetica Neue"/>
                <a:cs typeface="Helvetica Neue"/>
                <a:sym typeface="Helvetica Neue"/>
              </a:defRPr>
            </a:lvl7pPr>
            <a:lvl8pPr indent="0" lvl="7" marL="0" marR="0" rtl="0" algn="r">
              <a:spcBef>
                <a:spcPts val="0"/>
              </a:spcBef>
              <a:buNone/>
              <a:defRPr b="0" i="0" sz="900" u="none" cap="none" strike="noStrike">
                <a:solidFill>
                  <a:srgbClr val="888888"/>
                </a:solidFill>
                <a:latin typeface="Helvetica Neue"/>
                <a:ea typeface="Helvetica Neue"/>
                <a:cs typeface="Helvetica Neue"/>
                <a:sym typeface="Helvetica Neue"/>
              </a:defRPr>
            </a:lvl8pPr>
            <a:lvl9pPr indent="0" lvl="8" marL="0" marR="0" rtl="0" algn="r">
              <a:spcBef>
                <a:spcPts val="0"/>
              </a:spcBef>
              <a:buNone/>
              <a:defRPr b="0" i="0" sz="9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1" name="Shape 21"/>
        <p:cNvGrpSpPr/>
        <p:nvPr/>
      </p:nvGrpSpPr>
      <p:grpSpPr>
        <a:xfrm>
          <a:off x="0" y="0"/>
          <a:ext cx="0" cy="0"/>
          <a:chOff x="0" y="0"/>
          <a:chExt cx="0" cy="0"/>
        </a:xfrm>
      </p:grpSpPr>
      <p:sp>
        <p:nvSpPr>
          <p:cNvPr id="22" name="Google Shape;22;p5"/>
          <p:cNvSpPr txBox="1"/>
          <p:nvPr>
            <p:ph type="title"/>
          </p:nvPr>
        </p:nvSpPr>
        <p:spPr>
          <a:xfrm>
            <a:off x="628650" y="172640"/>
            <a:ext cx="7886700" cy="1196700"/>
          </a:xfrm>
          <a:prstGeom prst="rect">
            <a:avLst/>
          </a:prstGeom>
          <a:noFill/>
          <a:ln>
            <a:noFill/>
          </a:ln>
        </p:spPr>
        <p:txBody>
          <a:bodyPr anchorCtr="0" anchor="ctr" bIns="68575" lIns="68575" spcFirstLastPara="1" rIns="68575" wrap="square" tIns="68575">
            <a:noAutofit/>
          </a:bodyPr>
          <a:lstStyle>
            <a:lvl1pPr lvl="0" rtl="0">
              <a:lnSpc>
                <a:spcPct val="90000"/>
              </a:lnSpc>
              <a:spcBef>
                <a:spcPts val="0"/>
              </a:spcBef>
              <a:spcAft>
                <a:spcPts val="0"/>
              </a:spcAft>
              <a:buSzPts val="1100"/>
              <a:buChar char="●"/>
              <a:defRPr/>
            </a:lvl1pPr>
            <a:lvl2pPr lvl="1" rtl="0">
              <a:lnSpc>
                <a:spcPct val="90000"/>
              </a:lnSpc>
              <a:spcBef>
                <a:spcPts val="0"/>
              </a:spcBef>
              <a:spcAft>
                <a:spcPts val="0"/>
              </a:spcAft>
              <a:buSzPts val="1100"/>
              <a:buChar char="○"/>
              <a:defRPr/>
            </a:lvl2pPr>
            <a:lvl3pPr lvl="2" rtl="0">
              <a:lnSpc>
                <a:spcPct val="90000"/>
              </a:lnSpc>
              <a:spcBef>
                <a:spcPts val="0"/>
              </a:spcBef>
              <a:spcAft>
                <a:spcPts val="0"/>
              </a:spcAft>
              <a:buSzPts val="1100"/>
              <a:buChar char="■"/>
              <a:defRPr/>
            </a:lvl3pPr>
            <a:lvl4pPr lvl="3" rtl="0">
              <a:lnSpc>
                <a:spcPct val="90000"/>
              </a:lnSpc>
              <a:spcBef>
                <a:spcPts val="0"/>
              </a:spcBef>
              <a:spcAft>
                <a:spcPts val="0"/>
              </a:spcAft>
              <a:buSzPts val="1100"/>
              <a:buChar char="●"/>
              <a:defRPr/>
            </a:lvl4pPr>
            <a:lvl5pPr lvl="4" rtl="0">
              <a:lnSpc>
                <a:spcPct val="90000"/>
              </a:lnSpc>
              <a:spcBef>
                <a:spcPts val="0"/>
              </a:spcBef>
              <a:spcAft>
                <a:spcPts val="0"/>
              </a:spcAft>
              <a:buSzPts val="1100"/>
              <a:buChar char="○"/>
              <a:defRPr/>
            </a:lvl5pPr>
            <a:lvl6pPr lvl="5" rtl="0">
              <a:lnSpc>
                <a:spcPct val="90000"/>
              </a:lnSpc>
              <a:spcBef>
                <a:spcPts val="0"/>
              </a:spcBef>
              <a:spcAft>
                <a:spcPts val="0"/>
              </a:spcAft>
              <a:buSzPts val="1100"/>
              <a:buChar char="■"/>
              <a:defRPr/>
            </a:lvl6pPr>
            <a:lvl7pPr lvl="6" rtl="0">
              <a:lnSpc>
                <a:spcPct val="90000"/>
              </a:lnSpc>
              <a:spcBef>
                <a:spcPts val="0"/>
              </a:spcBef>
              <a:spcAft>
                <a:spcPts val="0"/>
              </a:spcAft>
              <a:buSzPts val="1100"/>
              <a:buChar char="●"/>
              <a:defRPr/>
            </a:lvl7pPr>
            <a:lvl8pPr lvl="7" rtl="0">
              <a:lnSpc>
                <a:spcPct val="90000"/>
              </a:lnSpc>
              <a:spcBef>
                <a:spcPts val="0"/>
              </a:spcBef>
              <a:spcAft>
                <a:spcPts val="0"/>
              </a:spcAft>
              <a:buSzPts val="1100"/>
              <a:buChar char="○"/>
              <a:defRPr/>
            </a:lvl8pPr>
            <a:lvl9pPr lvl="8" rtl="0">
              <a:lnSpc>
                <a:spcPct val="90000"/>
              </a:lnSpc>
              <a:spcBef>
                <a:spcPts val="0"/>
              </a:spcBef>
              <a:spcAft>
                <a:spcPts val="0"/>
              </a:spcAft>
              <a:buSzPts val="1100"/>
              <a:buChar char="■"/>
              <a:defRPr/>
            </a:lvl9pPr>
          </a:lstStyle>
          <a:p/>
        </p:txBody>
      </p:sp>
      <p:sp>
        <p:nvSpPr>
          <p:cNvPr id="23" name="Google Shape;23;p5"/>
          <p:cNvSpPr txBox="1"/>
          <p:nvPr>
            <p:ph idx="1" type="body"/>
          </p:nvPr>
        </p:nvSpPr>
        <p:spPr>
          <a:xfrm>
            <a:off x="628650" y="1369219"/>
            <a:ext cx="3886200" cy="3774300"/>
          </a:xfrm>
          <a:prstGeom prst="rect">
            <a:avLst/>
          </a:prstGeom>
          <a:noFill/>
          <a:ln>
            <a:noFill/>
          </a:ln>
        </p:spPr>
        <p:txBody>
          <a:bodyPr anchorCtr="0" anchor="t" bIns="68575" lIns="68575" spcFirstLastPara="1" rIns="68575" wrap="square" tIns="68575">
            <a:noAutofit/>
          </a:bodyPr>
          <a:lstStyle>
            <a:lvl1pPr indent="-298450" lvl="0" marL="457200" rtl="0">
              <a:lnSpc>
                <a:spcPct val="90000"/>
              </a:lnSpc>
              <a:spcBef>
                <a:spcPts val="800"/>
              </a:spcBef>
              <a:spcAft>
                <a:spcPts val="0"/>
              </a:spcAft>
              <a:buSzPts val="1100"/>
              <a:buFont typeface="Arial"/>
              <a:buChar char="•"/>
              <a:defRPr/>
            </a:lvl1pPr>
            <a:lvl2pPr indent="-298450" lvl="1" marL="914400" rtl="0">
              <a:lnSpc>
                <a:spcPct val="90000"/>
              </a:lnSpc>
              <a:spcBef>
                <a:spcPts val="800"/>
              </a:spcBef>
              <a:spcAft>
                <a:spcPts val="0"/>
              </a:spcAft>
              <a:buSzPts val="1100"/>
              <a:buFont typeface="Arial"/>
              <a:buChar char="•"/>
              <a:defRPr/>
            </a:lvl2pPr>
            <a:lvl3pPr indent="-298450" lvl="2" marL="1371600" rtl="0">
              <a:lnSpc>
                <a:spcPct val="90000"/>
              </a:lnSpc>
              <a:spcBef>
                <a:spcPts val="800"/>
              </a:spcBef>
              <a:spcAft>
                <a:spcPts val="0"/>
              </a:spcAft>
              <a:buSzPts val="1100"/>
              <a:buFont typeface="Arial"/>
              <a:buChar char="•"/>
              <a:defRPr/>
            </a:lvl3pPr>
            <a:lvl4pPr indent="-298450" lvl="3" marL="1828800" rtl="0">
              <a:lnSpc>
                <a:spcPct val="90000"/>
              </a:lnSpc>
              <a:spcBef>
                <a:spcPts val="800"/>
              </a:spcBef>
              <a:spcAft>
                <a:spcPts val="0"/>
              </a:spcAft>
              <a:buSzPts val="1100"/>
              <a:buFont typeface="Arial"/>
              <a:buChar char="•"/>
              <a:defRPr/>
            </a:lvl4pPr>
            <a:lvl5pPr indent="-298450" lvl="4" marL="2286000" rtl="0">
              <a:lnSpc>
                <a:spcPct val="90000"/>
              </a:lnSpc>
              <a:spcBef>
                <a:spcPts val="800"/>
              </a:spcBef>
              <a:spcAft>
                <a:spcPts val="0"/>
              </a:spcAft>
              <a:buSzPts val="1100"/>
              <a:buFont typeface="Arial"/>
              <a:buChar char="•"/>
              <a:defRPr/>
            </a:lvl5pPr>
            <a:lvl6pPr indent="-298450" lvl="5" marL="2743200" rtl="0">
              <a:lnSpc>
                <a:spcPct val="90000"/>
              </a:lnSpc>
              <a:spcBef>
                <a:spcPts val="800"/>
              </a:spcBef>
              <a:spcAft>
                <a:spcPts val="0"/>
              </a:spcAft>
              <a:buSzPts val="1100"/>
              <a:buFont typeface="Arial"/>
              <a:buChar char="•"/>
              <a:defRPr/>
            </a:lvl6pPr>
            <a:lvl7pPr indent="-298450" lvl="6" marL="3200400" rtl="0">
              <a:lnSpc>
                <a:spcPct val="90000"/>
              </a:lnSpc>
              <a:spcBef>
                <a:spcPts val="800"/>
              </a:spcBef>
              <a:spcAft>
                <a:spcPts val="0"/>
              </a:spcAft>
              <a:buSzPts val="1100"/>
              <a:buFont typeface="Arial"/>
              <a:buChar char="•"/>
              <a:defRPr/>
            </a:lvl7pPr>
            <a:lvl8pPr indent="-298450" lvl="7" marL="3657600" rtl="0">
              <a:lnSpc>
                <a:spcPct val="90000"/>
              </a:lnSpc>
              <a:spcBef>
                <a:spcPts val="800"/>
              </a:spcBef>
              <a:spcAft>
                <a:spcPts val="0"/>
              </a:spcAft>
              <a:buSzPts val="1100"/>
              <a:buFont typeface="Arial"/>
              <a:buChar char="•"/>
              <a:defRPr/>
            </a:lvl8pPr>
            <a:lvl9pPr indent="-298450" lvl="8" marL="4114800" rtl="0">
              <a:lnSpc>
                <a:spcPct val="90000"/>
              </a:lnSpc>
              <a:spcBef>
                <a:spcPts val="800"/>
              </a:spcBef>
              <a:spcAft>
                <a:spcPts val="0"/>
              </a:spcAft>
              <a:buSzPts val="1100"/>
              <a:buFont typeface="Arial"/>
              <a:buChar char="•"/>
              <a:defRPr/>
            </a:lvl9pPr>
          </a:lstStyle>
          <a:p/>
        </p:txBody>
      </p:sp>
      <p:sp>
        <p:nvSpPr>
          <p:cNvPr id="24" name="Google Shape;24;p5"/>
          <p:cNvSpPr txBox="1"/>
          <p:nvPr>
            <p:ph idx="12" type="sldNum"/>
          </p:nvPr>
        </p:nvSpPr>
        <p:spPr>
          <a:xfrm>
            <a:off x="6972300" y="4814649"/>
            <a:ext cx="2057400" cy="179100"/>
          </a:xfrm>
          <a:prstGeom prst="rect">
            <a:avLst/>
          </a:prstGeom>
          <a:noFill/>
          <a:ln>
            <a:noFill/>
          </a:ln>
        </p:spPr>
        <p:txBody>
          <a:bodyPr anchorCtr="0" anchor="ctr" bIns="34275" lIns="34275" spcFirstLastPara="1" rIns="34275" wrap="square" tIns="34275">
            <a:noAutofit/>
          </a:bodyPr>
          <a:lstStyle>
            <a:lvl1pPr indent="0" lvl="0" marL="0" marR="0" rtl="0" algn="r">
              <a:spcBef>
                <a:spcPts val="0"/>
              </a:spcBef>
              <a:buNone/>
              <a:defRPr b="0" i="0" sz="900" u="none" cap="none" strike="noStrike">
                <a:solidFill>
                  <a:srgbClr val="888888"/>
                </a:solidFill>
                <a:latin typeface="Helvetica Neue"/>
                <a:ea typeface="Helvetica Neue"/>
                <a:cs typeface="Helvetica Neue"/>
                <a:sym typeface="Helvetica Neue"/>
              </a:defRPr>
            </a:lvl1pPr>
            <a:lvl2pPr indent="0" lvl="1" marL="0" marR="0" rtl="0" algn="r">
              <a:spcBef>
                <a:spcPts val="0"/>
              </a:spcBef>
              <a:buNone/>
              <a:defRPr b="0" i="0" sz="900" u="none" cap="none" strike="noStrike">
                <a:solidFill>
                  <a:srgbClr val="888888"/>
                </a:solidFill>
                <a:latin typeface="Helvetica Neue"/>
                <a:ea typeface="Helvetica Neue"/>
                <a:cs typeface="Helvetica Neue"/>
                <a:sym typeface="Helvetica Neue"/>
              </a:defRPr>
            </a:lvl2pPr>
            <a:lvl3pPr indent="0" lvl="2" marL="0" marR="0" rtl="0" algn="r">
              <a:spcBef>
                <a:spcPts val="0"/>
              </a:spcBef>
              <a:buNone/>
              <a:defRPr b="0" i="0" sz="900" u="none" cap="none" strike="noStrike">
                <a:solidFill>
                  <a:srgbClr val="888888"/>
                </a:solidFill>
                <a:latin typeface="Helvetica Neue"/>
                <a:ea typeface="Helvetica Neue"/>
                <a:cs typeface="Helvetica Neue"/>
                <a:sym typeface="Helvetica Neue"/>
              </a:defRPr>
            </a:lvl3pPr>
            <a:lvl4pPr indent="0" lvl="3" marL="0" marR="0" rtl="0" algn="r">
              <a:spcBef>
                <a:spcPts val="0"/>
              </a:spcBef>
              <a:buNone/>
              <a:defRPr b="0" i="0" sz="900" u="none" cap="none" strike="noStrike">
                <a:solidFill>
                  <a:srgbClr val="888888"/>
                </a:solidFill>
                <a:latin typeface="Helvetica Neue"/>
                <a:ea typeface="Helvetica Neue"/>
                <a:cs typeface="Helvetica Neue"/>
                <a:sym typeface="Helvetica Neue"/>
              </a:defRPr>
            </a:lvl4pPr>
            <a:lvl5pPr indent="0" lvl="4" marL="0" marR="0" rtl="0" algn="r">
              <a:spcBef>
                <a:spcPts val="0"/>
              </a:spcBef>
              <a:buNone/>
              <a:defRPr b="0" i="0" sz="900" u="none" cap="none" strike="noStrike">
                <a:solidFill>
                  <a:srgbClr val="888888"/>
                </a:solidFill>
                <a:latin typeface="Helvetica Neue"/>
                <a:ea typeface="Helvetica Neue"/>
                <a:cs typeface="Helvetica Neue"/>
                <a:sym typeface="Helvetica Neue"/>
              </a:defRPr>
            </a:lvl5pPr>
            <a:lvl6pPr indent="0" lvl="5" marL="0" marR="0" rtl="0" algn="r">
              <a:spcBef>
                <a:spcPts val="0"/>
              </a:spcBef>
              <a:buNone/>
              <a:defRPr b="0" i="0" sz="900" u="none" cap="none" strike="noStrike">
                <a:solidFill>
                  <a:srgbClr val="888888"/>
                </a:solidFill>
                <a:latin typeface="Helvetica Neue"/>
                <a:ea typeface="Helvetica Neue"/>
                <a:cs typeface="Helvetica Neue"/>
                <a:sym typeface="Helvetica Neue"/>
              </a:defRPr>
            </a:lvl6pPr>
            <a:lvl7pPr indent="0" lvl="6" marL="0" marR="0" rtl="0" algn="r">
              <a:spcBef>
                <a:spcPts val="0"/>
              </a:spcBef>
              <a:buNone/>
              <a:defRPr b="0" i="0" sz="900" u="none" cap="none" strike="noStrike">
                <a:solidFill>
                  <a:srgbClr val="888888"/>
                </a:solidFill>
                <a:latin typeface="Helvetica Neue"/>
                <a:ea typeface="Helvetica Neue"/>
                <a:cs typeface="Helvetica Neue"/>
                <a:sym typeface="Helvetica Neue"/>
              </a:defRPr>
            </a:lvl7pPr>
            <a:lvl8pPr indent="0" lvl="7" marL="0" marR="0" rtl="0" algn="r">
              <a:spcBef>
                <a:spcPts val="0"/>
              </a:spcBef>
              <a:buNone/>
              <a:defRPr b="0" i="0" sz="900" u="none" cap="none" strike="noStrike">
                <a:solidFill>
                  <a:srgbClr val="888888"/>
                </a:solidFill>
                <a:latin typeface="Helvetica Neue"/>
                <a:ea typeface="Helvetica Neue"/>
                <a:cs typeface="Helvetica Neue"/>
                <a:sym typeface="Helvetica Neue"/>
              </a:defRPr>
            </a:lvl8pPr>
            <a:lvl9pPr indent="0" lvl="8" marL="0" marR="0" rtl="0" algn="r">
              <a:spcBef>
                <a:spcPts val="0"/>
              </a:spcBef>
              <a:buNone/>
              <a:defRPr b="0" i="0" sz="9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25" name="Shape 25"/>
        <p:cNvGrpSpPr/>
        <p:nvPr/>
      </p:nvGrpSpPr>
      <p:grpSpPr>
        <a:xfrm>
          <a:off x="0" y="0"/>
          <a:ext cx="0" cy="0"/>
          <a:chOff x="0" y="0"/>
          <a:chExt cx="0" cy="0"/>
        </a:xfrm>
      </p:grpSpPr>
      <p:sp>
        <p:nvSpPr>
          <p:cNvPr id="26" name="Google Shape;26;p6"/>
          <p:cNvSpPr txBox="1"/>
          <p:nvPr>
            <p:ph type="title"/>
          </p:nvPr>
        </p:nvSpPr>
        <p:spPr>
          <a:xfrm>
            <a:off x="629840" y="273844"/>
            <a:ext cx="7886700" cy="994200"/>
          </a:xfrm>
          <a:prstGeom prst="rect">
            <a:avLst/>
          </a:prstGeom>
          <a:noFill/>
          <a:ln>
            <a:noFill/>
          </a:ln>
        </p:spPr>
        <p:txBody>
          <a:bodyPr anchorCtr="0" anchor="ctr" bIns="68575" lIns="68575" spcFirstLastPara="1" rIns="68575" wrap="square" tIns="68575">
            <a:noAutofit/>
          </a:bodyPr>
          <a:lstStyle>
            <a:lvl1pPr lvl="0" rtl="0">
              <a:lnSpc>
                <a:spcPct val="90000"/>
              </a:lnSpc>
              <a:spcBef>
                <a:spcPts val="0"/>
              </a:spcBef>
              <a:spcAft>
                <a:spcPts val="0"/>
              </a:spcAft>
              <a:buSzPts val="1100"/>
              <a:buChar char="●"/>
              <a:defRPr/>
            </a:lvl1pPr>
            <a:lvl2pPr lvl="1" rtl="0">
              <a:lnSpc>
                <a:spcPct val="90000"/>
              </a:lnSpc>
              <a:spcBef>
                <a:spcPts val="0"/>
              </a:spcBef>
              <a:spcAft>
                <a:spcPts val="0"/>
              </a:spcAft>
              <a:buSzPts val="1100"/>
              <a:buChar char="○"/>
              <a:defRPr/>
            </a:lvl2pPr>
            <a:lvl3pPr lvl="2" rtl="0">
              <a:lnSpc>
                <a:spcPct val="90000"/>
              </a:lnSpc>
              <a:spcBef>
                <a:spcPts val="0"/>
              </a:spcBef>
              <a:spcAft>
                <a:spcPts val="0"/>
              </a:spcAft>
              <a:buSzPts val="1100"/>
              <a:buChar char="■"/>
              <a:defRPr/>
            </a:lvl3pPr>
            <a:lvl4pPr lvl="3" rtl="0">
              <a:lnSpc>
                <a:spcPct val="90000"/>
              </a:lnSpc>
              <a:spcBef>
                <a:spcPts val="0"/>
              </a:spcBef>
              <a:spcAft>
                <a:spcPts val="0"/>
              </a:spcAft>
              <a:buSzPts val="1100"/>
              <a:buChar char="●"/>
              <a:defRPr/>
            </a:lvl4pPr>
            <a:lvl5pPr lvl="4" rtl="0">
              <a:lnSpc>
                <a:spcPct val="90000"/>
              </a:lnSpc>
              <a:spcBef>
                <a:spcPts val="0"/>
              </a:spcBef>
              <a:spcAft>
                <a:spcPts val="0"/>
              </a:spcAft>
              <a:buSzPts val="1100"/>
              <a:buChar char="○"/>
              <a:defRPr/>
            </a:lvl5pPr>
            <a:lvl6pPr lvl="5" rtl="0">
              <a:lnSpc>
                <a:spcPct val="90000"/>
              </a:lnSpc>
              <a:spcBef>
                <a:spcPts val="0"/>
              </a:spcBef>
              <a:spcAft>
                <a:spcPts val="0"/>
              </a:spcAft>
              <a:buSzPts val="1100"/>
              <a:buChar char="■"/>
              <a:defRPr/>
            </a:lvl6pPr>
            <a:lvl7pPr lvl="6" rtl="0">
              <a:lnSpc>
                <a:spcPct val="90000"/>
              </a:lnSpc>
              <a:spcBef>
                <a:spcPts val="0"/>
              </a:spcBef>
              <a:spcAft>
                <a:spcPts val="0"/>
              </a:spcAft>
              <a:buSzPts val="1100"/>
              <a:buChar char="●"/>
              <a:defRPr/>
            </a:lvl7pPr>
            <a:lvl8pPr lvl="7" rtl="0">
              <a:lnSpc>
                <a:spcPct val="90000"/>
              </a:lnSpc>
              <a:spcBef>
                <a:spcPts val="0"/>
              </a:spcBef>
              <a:spcAft>
                <a:spcPts val="0"/>
              </a:spcAft>
              <a:buSzPts val="1100"/>
              <a:buChar char="○"/>
              <a:defRPr/>
            </a:lvl8pPr>
            <a:lvl9pPr lvl="8" rtl="0">
              <a:lnSpc>
                <a:spcPct val="90000"/>
              </a:lnSpc>
              <a:spcBef>
                <a:spcPts val="0"/>
              </a:spcBef>
              <a:spcAft>
                <a:spcPts val="0"/>
              </a:spcAft>
              <a:buSzPts val="1100"/>
              <a:buChar char="■"/>
              <a:defRPr/>
            </a:lvl9pPr>
          </a:lstStyle>
          <a:p/>
        </p:txBody>
      </p:sp>
      <p:sp>
        <p:nvSpPr>
          <p:cNvPr id="27" name="Google Shape;27;p6"/>
          <p:cNvSpPr txBox="1"/>
          <p:nvPr>
            <p:ph idx="1" type="body"/>
          </p:nvPr>
        </p:nvSpPr>
        <p:spPr>
          <a:xfrm>
            <a:off x="629840" y="1260872"/>
            <a:ext cx="3868200" cy="618000"/>
          </a:xfrm>
          <a:prstGeom prst="rect">
            <a:avLst/>
          </a:prstGeom>
          <a:noFill/>
          <a:ln>
            <a:noFill/>
          </a:ln>
        </p:spPr>
        <p:txBody>
          <a:bodyPr anchorCtr="0" anchor="b" bIns="68575" lIns="68575" spcFirstLastPara="1" rIns="68575" wrap="square" tIns="68575">
            <a:noAutofit/>
          </a:bodyPr>
          <a:lstStyle>
            <a:lvl1pPr indent="-228600" lvl="0" marL="457200" rtl="0">
              <a:spcBef>
                <a:spcPts val="800"/>
              </a:spcBef>
              <a:spcAft>
                <a:spcPts val="0"/>
              </a:spcAft>
              <a:buSzPts val="1100"/>
              <a:buFont typeface="PT Sans"/>
              <a:buNone/>
              <a:defRPr/>
            </a:lvl1pPr>
            <a:lvl2pPr indent="-228600" lvl="1" marL="914400" rtl="0">
              <a:spcBef>
                <a:spcPts val="800"/>
              </a:spcBef>
              <a:spcAft>
                <a:spcPts val="0"/>
              </a:spcAft>
              <a:buSzPts val="1100"/>
              <a:buFont typeface="PT Sans"/>
              <a:buNone/>
              <a:defRPr/>
            </a:lvl2pPr>
            <a:lvl3pPr indent="-228600" lvl="2" marL="1371600" rtl="0">
              <a:spcBef>
                <a:spcPts val="800"/>
              </a:spcBef>
              <a:spcAft>
                <a:spcPts val="0"/>
              </a:spcAft>
              <a:buSzPts val="1100"/>
              <a:buFont typeface="PT Sans"/>
              <a:buNone/>
              <a:defRPr/>
            </a:lvl3pPr>
            <a:lvl4pPr indent="-228600" lvl="3" marL="1828800" rtl="0">
              <a:spcBef>
                <a:spcPts val="800"/>
              </a:spcBef>
              <a:spcAft>
                <a:spcPts val="0"/>
              </a:spcAft>
              <a:buSzPts val="1100"/>
              <a:buFont typeface="PT Sans"/>
              <a:buNone/>
              <a:defRPr/>
            </a:lvl4pPr>
            <a:lvl5pPr indent="-228600" lvl="4" marL="2286000" rtl="0">
              <a:spcBef>
                <a:spcPts val="800"/>
              </a:spcBef>
              <a:spcAft>
                <a:spcPts val="0"/>
              </a:spcAft>
              <a:buSzPts val="1100"/>
              <a:buFont typeface="PT Sans"/>
              <a:buNone/>
              <a:defRPr/>
            </a:lvl5pPr>
            <a:lvl6pPr indent="-298450" lvl="5" marL="2743200" rtl="0">
              <a:spcBef>
                <a:spcPts val="800"/>
              </a:spcBef>
              <a:spcAft>
                <a:spcPts val="0"/>
              </a:spcAft>
              <a:buSzPts val="1100"/>
              <a:buChar char="•"/>
              <a:defRPr/>
            </a:lvl6pPr>
            <a:lvl7pPr indent="-298450" lvl="6" marL="3200400" rtl="0">
              <a:spcBef>
                <a:spcPts val="800"/>
              </a:spcBef>
              <a:spcAft>
                <a:spcPts val="0"/>
              </a:spcAft>
              <a:buSzPts val="1100"/>
              <a:buChar char="•"/>
              <a:defRPr/>
            </a:lvl7pPr>
            <a:lvl8pPr indent="-298450" lvl="7" marL="3657600" rtl="0">
              <a:spcBef>
                <a:spcPts val="800"/>
              </a:spcBef>
              <a:spcAft>
                <a:spcPts val="0"/>
              </a:spcAft>
              <a:buSzPts val="1100"/>
              <a:buChar char="•"/>
              <a:defRPr/>
            </a:lvl8pPr>
            <a:lvl9pPr indent="-298450" lvl="8" marL="4114800" rtl="0">
              <a:spcBef>
                <a:spcPts val="800"/>
              </a:spcBef>
              <a:spcAft>
                <a:spcPts val="0"/>
              </a:spcAft>
              <a:buSzPts val="1100"/>
              <a:buChar char="•"/>
              <a:defRPr/>
            </a:lvl9pPr>
          </a:lstStyle>
          <a:p/>
        </p:txBody>
      </p:sp>
      <p:sp>
        <p:nvSpPr>
          <p:cNvPr id="28" name="Google Shape;28;p6"/>
          <p:cNvSpPr txBox="1"/>
          <p:nvPr>
            <p:ph idx="12" type="sldNum"/>
          </p:nvPr>
        </p:nvSpPr>
        <p:spPr>
          <a:xfrm>
            <a:off x="6972300" y="4814649"/>
            <a:ext cx="2057400" cy="179100"/>
          </a:xfrm>
          <a:prstGeom prst="rect">
            <a:avLst/>
          </a:prstGeom>
          <a:noFill/>
          <a:ln>
            <a:noFill/>
          </a:ln>
        </p:spPr>
        <p:txBody>
          <a:bodyPr anchorCtr="0" anchor="ctr" bIns="34275" lIns="34275" spcFirstLastPara="1" rIns="34275" wrap="square" tIns="34275">
            <a:noAutofit/>
          </a:bodyPr>
          <a:lstStyle>
            <a:lvl1pPr indent="0" lvl="0" marL="0" marR="0" rtl="0" algn="r">
              <a:spcBef>
                <a:spcPts val="0"/>
              </a:spcBef>
              <a:buNone/>
              <a:defRPr b="0" i="0" sz="900" u="none" cap="none" strike="noStrike">
                <a:solidFill>
                  <a:srgbClr val="888888"/>
                </a:solidFill>
                <a:latin typeface="Helvetica Neue"/>
                <a:ea typeface="Helvetica Neue"/>
                <a:cs typeface="Helvetica Neue"/>
                <a:sym typeface="Helvetica Neue"/>
              </a:defRPr>
            </a:lvl1pPr>
            <a:lvl2pPr indent="0" lvl="1" marL="0" marR="0" rtl="0" algn="r">
              <a:spcBef>
                <a:spcPts val="0"/>
              </a:spcBef>
              <a:buNone/>
              <a:defRPr b="0" i="0" sz="900" u="none" cap="none" strike="noStrike">
                <a:solidFill>
                  <a:srgbClr val="888888"/>
                </a:solidFill>
                <a:latin typeface="Helvetica Neue"/>
                <a:ea typeface="Helvetica Neue"/>
                <a:cs typeface="Helvetica Neue"/>
                <a:sym typeface="Helvetica Neue"/>
              </a:defRPr>
            </a:lvl2pPr>
            <a:lvl3pPr indent="0" lvl="2" marL="0" marR="0" rtl="0" algn="r">
              <a:spcBef>
                <a:spcPts val="0"/>
              </a:spcBef>
              <a:buNone/>
              <a:defRPr b="0" i="0" sz="900" u="none" cap="none" strike="noStrike">
                <a:solidFill>
                  <a:srgbClr val="888888"/>
                </a:solidFill>
                <a:latin typeface="Helvetica Neue"/>
                <a:ea typeface="Helvetica Neue"/>
                <a:cs typeface="Helvetica Neue"/>
                <a:sym typeface="Helvetica Neue"/>
              </a:defRPr>
            </a:lvl3pPr>
            <a:lvl4pPr indent="0" lvl="3" marL="0" marR="0" rtl="0" algn="r">
              <a:spcBef>
                <a:spcPts val="0"/>
              </a:spcBef>
              <a:buNone/>
              <a:defRPr b="0" i="0" sz="900" u="none" cap="none" strike="noStrike">
                <a:solidFill>
                  <a:srgbClr val="888888"/>
                </a:solidFill>
                <a:latin typeface="Helvetica Neue"/>
                <a:ea typeface="Helvetica Neue"/>
                <a:cs typeface="Helvetica Neue"/>
                <a:sym typeface="Helvetica Neue"/>
              </a:defRPr>
            </a:lvl4pPr>
            <a:lvl5pPr indent="0" lvl="4" marL="0" marR="0" rtl="0" algn="r">
              <a:spcBef>
                <a:spcPts val="0"/>
              </a:spcBef>
              <a:buNone/>
              <a:defRPr b="0" i="0" sz="900" u="none" cap="none" strike="noStrike">
                <a:solidFill>
                  <a:srgbClr val="888888"/>
                </a:solidFill>
                <a:latin typeface="Helvetica Neue"/>
                <a:ea typeface="Helvetica Neue"/>
                <a:cs typeface="Helvetica Neue"/>
                <a:sym typeface="Helvetica Neue"/>
              </a:defRPr>
            </a:lvl5pPr>
            <a:lvl6pPr indent="0" lvl="5" marL="0" marR="0" rtl="0" algn="r">
              <a:spcBef>
                <a:spcPts val="0"/>
              </a:spcBef>
              <a:buNone/>
              <a:defRPr b="0" i="0" sz="900" u="none" cap="none" strike="noStrike">
                <a:solidFill>
                  <a:srgbClr val="888888"/>
                </a:solidFill>
                <a:latin typeface="Helvetica Neue"/>
                <a:ea typeface="Helvetica Neue"/>
                <a:cs typeface="Helvetica Neue"/>
                <a:sym typeface="Helvetica Neue"/>
              </a:defRPr>
            </a:lvl6pPr>
            <a:lvl7pPr indent="0" lvl="6" marL="0" marR="0" rtl="0" algn="r">
              <a:spcBef>
                <a:spcPts val="0"/>
              </a:spcBef>
              <a:buNone/>
              <a:defRPr b="0" i="0" sz="900" u="none" cap="none" strike="noStrike">
                <a:solidFill>
                  <a:srgbClr val="888888"/>
                </a:solidFill>
                <a:latin typeface="Helvetica Neue"/>
                <a:ea typeface="Helvetica Neue"/>
                <a:cs typeface="Helvetica Neue"/>
                <a:sym typeface="Helvetica Neue"/>
              </a:defRPr>
            </a:lvl7pPr>
            <a:lvl8pPr indent="0" lvl="7" marL="0" marR="0" rtl="0" algn="r">
              <a:spcBef>
                <a:spcPts val="0"/>
              </a:spcBef>
              <a:buNone/>
              <a:defRPr b="0" i="0" sz="900" u="none" cap="none" strike="noStrike">
                <a:solidFill>
                  <a:srgbClr val="888888"/>
                </a:solidFill>
                <a:latin typeface="Helvetica Neue"/>
                <a:ea typeface="Helvetica Neue"/>
                <a:cs typeface="Helvetica Neue"/>
                <a:sym typeface="Helvetica Neue"/>
              </a:defRPr>
            </a:lvl8pPr>
            <a:lvl9pPr indent="0" lvl="8" marL="0" marR="0" rtl="0" algn="r">
              <a:spcBef>
                <a:spcPts val="0"/>
              </a:spcBef>
              <a:buNone/>
              <a:defRPr b="0" i="0" sz="9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9" name="Shape 29"/>
        <p:cNvGrpSpPr/>
        <p:nvPr/>
      </p:nvGrpSpPr>
      <p:grpSpPr>
        <a:xfrm>
          <a:off x="0" y="0"/>
          <a:ext cx="0" cy="0"/>
          <a:chOff x="0" y="0"/>
          <a:chExt cx="0" cy="0"/>
        </a:xfrm>
      </p:grpSpPr>
      <p:sp>
        <p:nvSpPr>
          <p:cNvPr id="30" name="Google Shape;30;p7"/>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lvl="0" rtl="0">
              <a:lnSpc>
                <a:spcPct val="90000"/>
              </a:lnSpc>
              <a:spcBef>
                <a:spcPts val="0"/>
              </a:spcBef>
              <a:spcAft>
                <a:spcPts val="0"/>
              </a:spcAft>
              <a:buSzPts val="1100"/>
              <a:buChar char="●"/>
              <a:defRPr/>
            </a:lvl1pPr>
            <a:lvl2pPr lvl="1" rtl="0">
              <a:lnSpc>
                <a:spcPct val="90000"/>
              </a:lnSpc>
              <a:spcBef>
                <a:spcPts val="0"/>
              </a:spcBef>
              <a:spcAft>
                <a:spcPts val="0"/>
              </a:spcAft>
              <a:buSzPts val="1100"/>
              <a:buChar char="○"/>
              <a:defRPr/>
            </a:lvl2pPr>
            <a:lvl3pPr lvl="2" rtl="0">
              <a:lnSpc>
                <a:spcPct val="90000"/>
              </a:lnSpc>
              <a:spcBef>
                <a:spcPts val="0"/>
              </a:spcBef>
              <a:spcAft>
                <a:spcPts val="0"/>
              </a:spcAft>
              <a:buSzPts val="1100"/>
              <a:buChar char="■"/>
              <a:defRPr/>
            </a:lvl3pPr>
            <a:lvl4pPr lvl="3" rtl="0">
              <a:lnSpc>
                <a:spcPct val="90000"/>
              </a:lnSpc>
              <a:spcBef>
                <a:spcPts val="0"/>
              </a:spcBef>
              <a:spcAft>
                <a:spcPts val="0"/>
              </a:spcAft>
              <a:buSzPts val="1100"/>
              <a:buChar char="●"/>
              <a:defRPr/>
            </a:lvl4pPr>
            <a:lvl5pPr lvl="4" rtl="0">
              <a:lnSpc>
                <a:spcPct val="90000"/>
              </a:lnSpc>
              <a:spcBef>
                <a:spcPts val="0"/>
              </a:spcBef>
              <a:spcAft>
                <a:spcPts val="0"/>
              </a:spcAft>
              <a:buSzPts val="1100"/>
              <a:buChar char="○"/>
              <a:defRPr/>
            </a:lvl5pPr>
            <a:lvl6pPr lvl="5" rtl="0">
              <a:lnSpc>
                <a:spcPct val="90000"/>
              </a:lnSpc>
              <a:spcBef>
                <a:spcPts val="0"/>
              </a:spcBef>
              <a:spcAft>
                <a:spcPts val="0"/>
              </a:spcAft>
              <a:buSzPts val="1100"/>
              <a:buChar char="■"/>
              <a:defRPr/>
            </a:lvl6pPr>
            <a:lvl7pPr lvl="6" rtl="0">
              <a:lnSpc>
                <a:spcPct val="90000"/>
              </a:lnSpc>
              <a:spcBef>
                <a:spcPts val="0"/>
              </a:spcBef>
              <a:spcAft>
                <a:spcPts val="0"/>
              </a:spcAft>
              <a:buSzPts val="1100"/>
              <a:buChar char="●"/>
              <a:defRPr/>
            </a:lvl7pPr>
            <a:lvl8pPr lvl="7" rtl="0">
              <a:lnSpc>
                <a:spcPct val="90000"/>
              </a:lnSpc>
              <a:spcBef>
                <a:spcPts val="0"/>
              </a:spcBef>
              <a:spcAft>
                <a:spcPts val="0"/>
              </a:spcAft>
              <a:buSzPts val="1100"/>
              <a:buChar char="○"/>
              <a:defRPr/>
            </a:lvl8pPr>
            <a:lvl9pPr lvl="8" rtl="0">
              <a:lnSpc>
                <a:spcPct val="90000"/>
              </a:lnSpc>
              <a:spcBef>
                <a:spcPts val="0"/>
              </a:spcBef>
              <a:spcAft>
                <a:spcPts val="0"/>
              </a:spcAft>
              <a:buSzPts val="1100"/>
              <a:buChar char="■"/>
              <a:defRPr/>
            </a:lvl9pPr>
          </a:lstStyle>
          <a:p/>
        </p:txBody>
      </p:sp>
      <p:sp>
        <p:nvSpPr>
          <p:cNvPr id="31" name="Google Shape;31;p7"/>
          <p:cNvSpPr txBox="1"/>
          <p:nvPr>
            <p:ph idx="12" type="sldNum"/>
          </p:nvPr>
        </p:nvSpPr>
        <p:spPr>
          <a:xfrm>
            <a:off x="6972300" y="4814649"/>
            <a:ext cx="2057400" cy="179100"/>
          </a:xfrm>
          <a:prstGeom prst="rect">
            <a:avLst/>
          </a:prstGeom>
          <a:noFill/>
          <a:ln>
            <a:noFill/>
          </a:ln>
        </p:spPr>
        <p:txBody>
          <a:bodyPr anchorCtr="0" anchor="ctr" bIns="34275" lIns="34275" spcFirstLastPara="1" rIns="34275" wrap="square" tIns="34275">
            <a:noAutofit/>
          </a:bodyPr>
          <a:lstStyle>
            <a:lvl1pPr indent="0" lvl="0" marL="0" marR="0" rtl="0" algn="r">
              <a:spcBef>
                <a:spcPts val="0"/>
              </a:spcBef>
              <a:buNone/>
              <a:defRPr b="0" i="0" sz="900" u="none" cap="none" strike="noStrike">
                <a:solidFill>
                  <a:srgbClr val="888888"/>
                </a:solidFill>
                <a:latin typeface="Helvetica Neue"/>
                <a:ea typeface="Helvetica Neue"/>
                <a:cs typeface="Helvetica Neue"/>
                <a:sym typeface="Helvetica Neue"/>
              </a:defRPr>
            </a:lvl1pPr>
            <a:lvl2pPr indent="0" lvl="1" marL="0" marR="0" rtl="0" algn="r">
              <a:spcBef>
                <a:spcPts val="0"/>
              </a:spcBef>
              <a:buNone/>
              <a:defRPr b="0" i="0" sz="900" u="none" cap="none" strike="noStrike">
                <a:solidFill>
                  <a:srgbClr val="888888"/>
                </a:solidFill>
                <a:latin typeface="Helvetica Neue"/>
                <a:ea typeface="Helvetica Neue"/>
                <a:cs typeface="Helvetica Neue"/>
                <a:sym typeface="Helvetica Neue"/>
              </a:defRPr>
            </a:lvl2pPr>
            <a:lvl3pPr indent="0" lvl="2" marL="0" marR="0" rtl="0" algn="r">
              <a:spcBef>
                <a:spcPts val="0"/>
              </a:spcBef>
              <a:buNone/>
              <a:defRPr b="0" i="0" sz="900" u="none" cap="none" strike="noStrike">
                <a:solidFill>
                  <a:srgbClr val="888888"/>
                </a:solidFill>
                <a:latin typeface="Helvetica Neue"/>
                <a:ea typeface="Helvetica Neue"/>
                <a:cs typeface="Helvetica Neue"/>
                <a:sym typeface="Helvetica Neue"/>
              </a:defRPr>
            </a:lvl3pPr>
            <a:lvl4pPr indent="0" lvl="3" marL="0" marR="0" rtl="0" algn="r">
              <a:spcBef>
                <a:spcPts val="0"/>
              </a:spcBef>
              <a:buNone/>
              <a:defRPr b="0" i="0" sz="900" u="none" cap="none" strike="noStrike">
                <a:solidFill>
                  <a:srgbClr val="888888"/>
                </a:solidFill>
                <a:latin typeface="Helvetica Neue"/>
                <a:ea typeface="Helvetica Neue"/>
                <a:cs typeface="Helvetica Neue"/>
                <a:sym typeface="Helvetica Neue"/>
              </a:defRPr>
            </a:lvl4pPr>
            <a:lvl5pPr indent="0" lvl="4" marL="0" marR="0" rtl="0" algn="r">
              <a:spcBef>
                <a:spcPts val="0"/>
              </a:spcBef>
              <a:buNone/>
              <a:defRPr b="0" i="0" sz="900" u="none" cap="none" strike="noStrike">
                <a:solidFill>
                  <a:srgbClr val="888888"/>
                </a:solidFill>
                <a:latin typeface="Helvetica Neue"/>
                <a:ea typeface="Helvetica Neue"/>
                <a:cs typeface="Helvetica Neue"/>
                <a:sym typeface="Helvetica Neue"/>
              </a:defRPr>
            </a:lvl5pPr>
            <a:lvl6pPr indent="0" lvl="5" marL="0" marR="0" rtl="0" algn="r">
              <a:spcBef>
                <a:spcPts val="0"/>
              </a:spcBef>
              <a:buNone/>
              <a:defRPr b="0" i="0" sz="900" u="none" cap="none" strike="noStrike">
                <a:solidFill>
                  <a:srgbClr val="888888"/>
                </a:solidFill>
                <a:latin typeface="Helvetica Neue"/>
                <a:ea typeface="Helvetica Neue"/>
                <a:cs typeface="Helvetica Neue"/>
                <a:sym typeface="Helvetica Neue"/>
              </a:defRPr>
            </a:lvl6pPr>
            <a:lvl7pPr indent="0" lvl="6" marL="0" marR="0" rtl="0" algn="r">
              <a:spcBef>
                <a:spcPts val="0"/>
              </a:spcBef>
              <a:buNone/>
              <a:defRPr b="0" i="0" sz="900" u="none" cap="none" strike="noStrike">
                <a:solidFill>
                  <a:srgbClr val="888888"/>
                </a:solidFill>
                <a:latin typeface="Helvetica Neue"/>
                <a:ea typeface="Helvetica Neue"/>
                <a:cs typeface="Helvetica Neue"/>
                <a:sym typeface="Helvetica Neue"/>
              </a:defRPr>
            </a:lvl7pPr>
            <a:lvl8pPr indent="0" lvl="7" marL="0" marR="0" rtl="0" algn="r">
              <a:spcBef>
                <a:spcPts val="0"/>
              </a:spcBef>
              <a:buNone/>
              <a:defRPr b="0" i="0" sz="900" u="none" cap="none" strike="noStrike">
                <a:solidFill>
                  <a:srgbClr val="888888"/>
                </a:solidFill>
                <a:latin typeface="Helvetica Neue"/>
                <a:ea typeface="Helvetica Neue"/>
                <a:cs typeface="Helvetica Neue"/>
                <a:sym typeface="Helvetica Neue"/>
              </a:defRPr>
            </a:lvl8pPr>
            <a:lvl9pPr indent="0" lvl="8" marL="0" marR="0" rtl="0" algn="r">
              <a:spcBef>
                <a:spcPts val="0"/>
              </a:spcBef>
              <a:buNone/>
              <a:defRPr b="0" i="0" sz="9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32" name="Shape 32"/>
        <p:cNvGrpSpPr/>
        <p:nvPr/>
      </p:nvGrpSpPr>
      <p:grpSpPr>
        <a:xfrm>
          <a:off x="0" y="0"/>
          <a:ext cx="0" cy="0"/>
          <a:chOff x="0" y="0"/>
          <a:chExt cx="0" cy="0"/>
        </a:xfrm>
      </p:grpSpPr>
      <p:sp>
        <p:nvSpPr>
          <p:cNvPr id="33" name="Google Shape;33;p8"/>
          <p:cNvSpPr txBox="1"/>
          <p:nvPr>
            <p:ph idx="12" type="sldNum"/>
          </p:nvPr>
        </p:nvSpPr>
        <p:spPr>
          <a:xfrm>
            <a:off x="6972300" y="4814649"/>
            <a:ext cx="2057400" cy="179100"/>
          </a:xfrm>
          <a:prstGeom prst="rect">
            <a:avLst/>
          </a:prstGeom>
          <a:noFill/>
          <a:ln>
            <a:noFill/>
          </a:ln>
        </p:spPr>
        <p:txBody>
          <a:bodyPr anchorCtr="0" anchor="ctr" bIns="34275" lIns="34275" spcFirstLastPara="1" rIns="34275" wrap="square" tIns="34275">
            <a:noAutofit/>
          </a:bodyPr>
          <a:lstStyle>
            <a:lvl1pPr indent="0" lvl="0" marL="0" marR="0" rtl="0" algn="r">
              <a:spcBef>
                <a:spcPts val="0"/>
              </a:spcBef>
              <a:buNone/>
              <a:defRPr b="0" i="0" sz="900" u="none" cap="none" strike="noStrike">
                <a:solidFill>
                  <a:srgbClr val="888888"/>
                </a:solidFill>
                <a:latin typeface="Helvetica Neue"/>
                <a:ea typeface="Helvetica Neue"/>
                <a:cs typeface="Helvetica Neue"/>
                <a:sym typeface="Helvetica Neue"/>
              </a:defRPr>
            </a:lvl1pPr>
            <a:lvl2pPr indent="0" lvl="1" marL="0" marR="0" rtl="0" algn="r">
              <a:spcBef>
                <a:spcPts val="0"/>
              </a:spcBef>
              <a:buNone/>
              <a:defRPr b="0" i="0" sz="900" u="none" cap="none" strike="noStrike">
                <a:solidFill>
                  <a:srgbClr val="888888"/>
                </a:solidFill>
                <a:latin typeface="Helvetica Neue"/>
                <a:ea typeface="Helvetica Neue"/>
                <a:cs typeface="Helvetica Neue"/>
                <a:sym typeface="Helvetica Neue"/>
              </a:defRPr>
            </a:lvl2pPr>
            <a:lvl3pPr indent="0" lvl="2" marL="0" marR="0" rtl="0" algn="r">
              <a:spcBef>
                <a:spcPts val="0"/>
              </a:spcBef>
              <a:buNone/>
              <a:defRPr b="0" i="0" sz="900" u="none" cap="none" strike="noStrike">
                <a:solidFill>
                  <a:srgbClr val="888888"/>
                </a:solidFill>
                <a:latin typeface="Helvetica Neue"/>
                <a:ea typeface="Helvetica Neue"/>
                <a:cs typeface="Helvetica Neue"/>
                <a:sym typeface="Helvetica Neue"/>
              </a:defRPr>
            </a:lvl3pPr>
            <a:lvl4pPr indent="0" lvl="3" marL="0" marR="0" rtl="0" algn="r">
              <a:spcBef>
                <a:spcPts val="0"/>
              </a:spcBef>
              <a:buNone/>
              <a:defRPr b="0" i="0" sz="900" u="none" cap="none" strike="noStrike">
                <a:solidFill>
                  <a:srgbClr val="888888"/>
                </a:solidFill>
                <a:latin typeface="Helvetica Neue"/>
                <a:ea typeface="Helvetica Neue"/>
                <a:cs typeface="Helvetica Neue"/>
                <a:sym typeface="Helvetica Neue"/>
              </a:defRPr>
            </a:lvl4pPr>
            <a:lvl5pPr indent="0" lvl="4" marL="0" marR="0" rtl="0" algn="r">
              <a:spcBef>
                <a:spcPts val="0"/>
              </a:spcBef>
              <a:buNone/>
              <a:defRPr b="0" i="0" sz="900" u="none" cap="none" strike="noStrike">
                <a:solidFill>
                  <a:srgbClr val="888888"/>
                </a:solidFill>
                <a:latin typeface="Helvetica Neue"/>
                <a:ea typeface="Helvetica Neue"/>
                <a:cs typeface="Helvetica Neue"/>
                <a:sym typeface="Helvetica Neue"/>
              </a:defRPr>
            </a:lvl5pPr>
            <a:lvl6pPr indent="0" lvl="5" marL="0" marR="0" rtl="0" algn="r">
              <a:spcBef>
                <a:spcPts val="0"/>
              </a:spcBef>
              <a:buNone/>
              <a:defRPr b="0" i="0" sz="900" u="none" cap="none" strike="noStrike">
                <a:solidFill>
                  <a:srgbClr val="888888"/>
                </a:solidFill>
                <a:latin typeface="Helvetica Neue"/>
                <a:ea typeface="Helvetica Neue"/>
                <a:cs typeface="Helvetica Neue"/>
                <a:sym typeface="Helvetica Neue"/>
              </a:defRPr>
            </a:lvl6pPr>
            <a:lvl7pPr indent="0" lvl="6" marL="0" marR="0" rtl="0" algn="r">
              <a:spcBef>
                <a:spcPts val="0"/>
              </a:spcBef>
              <a:buNone/>
              <a:defRPr b="0" i="0" sz="900" u="none" cap="none" strike="noStrike">
                <a:solidFill>
                  <a:srgbClr val="888888"/>
                </a:solidFill>
                <a:latin typeface="Helvetica Neue"/>
                <a:ea typeface="Helvetica Neue"/>
                <a:cs typeface="Helvetica Neue"/>
                <a:sym typeface="Helvetica Neue"/>
              </a:defRPr>
            </a:lvl7pPr>
            <a:lvl8pPr indent="0" lvl="7" marL="0" marR="0" rtl="0" algn="r">
              <a:spcBef>
                <a:spcPts val="0"/>
              </a:spcBef>
              <a:buNone/>
              <a:defRPr b="0" i="0" sz="900" u="none" cap="none" strike="noStrike">
                <a:solidFill>
                  <a:srgbClr val="888888"/>
                </a:solidFill>
                <a:latin typeface="Helvetica Neue"/>
                <a:ea typeface="Helvetica Neue"/>
                <a:cs typeface="Helvetica Neue"/>
                <a:sym typeface="Helvetica Neue"/>
              </a:defRPr>
            </a:lvl8pPr>
            <a:lvl9pPr indent="0" lvl="8" marL="0" marR="0" rtl="0" algn="r">
              <a:spcBef>
                <a:spcPts val="0"/>
              </a:spcBef>
              <a:buNone/>
              <a:defRPr b="0" i="0" sz="9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34" name="Shape 34"/>
        <p:cNvGrpSpPr/>
        <p:nvPr/>
      </p:nvGrpSpPr>
      <p:grpSpPr>
        <a:xfrm>
          <a:off x="0" y="0"/>
          <a:ext cx="0" cy="0"/>
          <a:chOff x="0" y="0"/>
          <a:chExt cx="0" cy="0"/>
        </a:xfrm>
      </p:grpSpPr>
      <p:sp>
        <p:nvSpPr>
          <p:cNvPr id="35" name="Google Shape;35;p9"/>
          <p:cNvSpPr txBox="1"/>
          <p:nvPr>
            <p:ph type="title"/>
          </p:nvPr>
        </p:nvSpPr>
        <p:spPr>
          <a:xfrm>
            <a:off x="629840" y="0"/>
            <a:ext cx="2949300" cy="1543200"/>
          </a:xfrm>
          <a:prstGeom prst="rect">
            <a:avLst/>
          </a:prstGeom>
          <a:noFill/>
          <a:ln>
            <a:noFill/>
          </a:ln>
        </p:spPr>
        <p:txBody>
          <a:bodyPr anchorCtr="0" anchor="b" bIns="68575" lIns="68575" spcFirstLastPara="1" rIns="68575" wrap="square" tIns="68575">
            <a:noAutofit/>
          </a:bodyPr>
          <a:lstStyle>
            <a:lvl1pPr lvl="0" rtl="0">
              <a:spcBef>
                <a:spcPts val="0"/>
              </a:spcBef>
              <a:spcAft>
                <a:spcPts val="0"/>
              </a:spcAft>
              <a:buSzPts val="1100"/>
              <a:buChar char="●"/>
              <a:defRPr/>
            </a:lvl1pPr>
            <a:lvl2pPr lvl="1" rtl="0">
              <a:spcBef>
                <a:spcPts val="0"/>
              </a:spcBef>
              <a:spcAft>
                <a:spcPts val="0"/>
              </a:spcAft>
              <a:buSzPts val="1100"/>
              <a:buChar char="○"/>
              <a:defRPr/>
            </a:lvl2pPr>
            <a:lvl3pPr lvl="2" rtl="0">
              <a:spcBef>
                <a:spcPts val="0"/>
              </a:spcBef>
              <a:spcAft>
                <a:spcPts val="0"/>
              </a:spcAft>
              <a:buSzPts val="1100"/>
              <a:buChar char="■"/>
              <a:defRPr/>
            </a:lvl3pPr>
            <a:lvl4pPr lvl="3" rtl="0">
              <a:spcBef>
                <a:spcPts val="0"/>
              </a:spcBef>
              <a:spcAft>
                <a:spcPts val="0"/>
              </a:spcAft>
              <a:buSzPts val="1100"/>
              <a:buChar char="●"/>
              <a:defRPr/>
            </a:lvl4pPr>
            <a:lvl5pPr lvl="4" rtl="0">
              <a:spcBef>
                <a:spcPts val="0"/>
              </a:spcBef>
              <a:spcAft>
                <a:spcPts val="0"/>
              </a:spcAft>
              <a:buSzPts val="1100"/>
              <a:buChar char="○"/>
              <a:defRPr/>
            </a:lvl5pPr>
            <a:lvl6pPr lvl="5" rtl="0">
              <a:spcBef>
                <a:spcPts val="0"/>
              </a:spcBef>
              <a:spcAft>
                <a:spcPts val="0"/>
              </a:spcAft>
              <a:buSzPts val="1100"/>
              <a:buChar char="■"/>
              <a:defRPr/>
            </a:lvl6pPr>
            <a:lvl7pPr lvl="6" rtl="0">
              <a:spcBef>
                <a:spcPts val="0"/>
              </a:spcBef>
              <a:spcAft>
                <a:spcPts val="0"/>
              </a:spcAft>
              <a:buSzPts val="1100"/>
              <a:buChar char="●"/>
              <a:defRPr/>
            </a:lvl7pPr>
            <a:lvl8pPr lvl="7" rtl="0">
              <a:spcBef>
                <a:spcPts val="0"/>
              </a:spcBef>
              <a:spcAft>
                <a:spcPts val="0"/>
              </a:spcAft>
              <a:buSzPts val="1100"/>
              <a:buChar char="○"/>
              <a:defRPr/>
            </a:lvl8pPr>
            <a:lvl9pPr lvl="8" rtl="0">
              <a:spcBef>
                <a:spcPts val="0"/>
              </a:spcBef>
              <a:spcAft>
                <a:spcPts val="0"/>
              </a:spcAft>
              <a:buSzPts val="1100"/>
              <a:buChar char="■"/>
              <a:defRPr/>
            </a:lvl9pPr>
          </a:lstStyle>
          <a:p/>
        </p:txBody>
      </p:sp>
      <p:sp>
        <p:nvSpPr>
          <p:cNvPr id="36" name="Google Shape;36;p9"/>
          <p:cNvSpPr txBox="1"/>
          <p:nvPr>
            <p:ph idx="1" type="body"/>
          </p:nvPr>
        </p:nvSpPr>
        <p:spPr>
          <a:xfrm>
            <a:off x="3887390" y="740569"/>
            <a:ext cx="4629300" cy="4402800"/>
          </a:xfrm>
          <a:prstGeom prst="rect">
            <a:avLst/>
          </a:prstGeom>
          <a:noFill/>
          <a:ln>
            <a:noFill/>
          </a:ln>
        </p:spPr>
        <p:txBody>
          <a:bodyPr anchorCtr="0" anchor="t" bIns="68575" lIns="68575" spcFirstLastPara="1" rIns="68575" wrap="square" tIns="68575">
            <a:noAutofit/>
          </a:bodyPr>
          <a:lstStyle>
            <a:lvl1pPr indent="-298450" lvl="0" marL="457200" rtl="0">
              <a:spcBef>
                <a:spcPts val="800"/>
              </a:spcBef>
              <a:spcAft>
                <a:spcPts val="0"/>
              </a:spcAft>
              <a:buSzPts val="1100"/>
              <a:buChar char="•"/>
              <a:defRPr/>
            </a:lvl1pPr>
            <a:lvl2pPr indent="-298450" lvl="1" marL="914400" rtl="0">
              <a:spcBef>
                <a:spcPts val="800"/>
              </a:spcBef>
              <a:spcAft>
                <a:spcPts val="0"/>
              </a:spcAft>
              <a:buSzPts val="1100"/>
              <a:buChar char="•"/>
              <a:defRPr/>
            </a:lvl2pPr>
            <a:lvl3pPr indent="-298450" lvl="2" marL="1371600" rtl="0">
              <a:spcBef>
                <a:spcPts val="800"/>
              </a:spcBef>
              <a:spcAft>
                <a:spcPts val="0"/>
              </a:spcAft>
              <a:buSzPts val="1100"/>
              <a:buChar char="•"/>
              <a:defRPr/>
            </a:lvl3pPr>
            <a:lvl4pPr indent="-298450" lvl="3" marL="1828800" rtl="0">
              <a:spcBef>
                <a:spcPts val="800"/>
              </a:spcBef>
              <a:spcAft>
                <a:spcPts val="0"/>
              </a:spcAft>
              <a:buSzPts val="1100"/>
              <a:buChar char="•"/>
              <a:defRPr/>
            </a:lvl4pPr>
            <a:lvl5pPr indent="-298450" lvl="4" marL="2286000" rtl="0">
              <a:spcBef>
                <a:spcPts val="800"/>
              </a:spcBef>
              <a:spcAft>
                <a:spcPts val="0"/>
              </a:spcAft>
              <a:buSzPts val="1100"/>
              <a:buChar char="•"/>
              <a:defRPr/>
            </a:lvl5pPr>
            <a:lvl6pPr indent="-298450" lvl="5" marL="2743200" rtl="0">
              <a:spcBef>
                <a:spcPts val="800"/>
              </a:spcBef>
              <a:spcAft>
                <a:spcPts val="0"/>
              </a:spcAft>
              <a:buSzPts val="1100"/>
              <a:buChar char="•"/>
              <a:defRPr/>
            </a:lvl6pPr>
            <a:lvl7pPr indent="-298450" lvl="6" marL="3200400" rtl="0">
              <a:spcBef>
                <a:spcPts val="800"/>
              </a:spcBef>
              <a:spcAft>
                <a:spcPts val="0"/>
              </a:spcAft>
              <a:buSzPts val="1100"/>
              <a:buChar char="•"/>
              <a:defRPr/>
            </a:lvl7pPr>
            <a:lvl8pPr indent="-298450" lvl="7" marL="3657600" rtl="0">
              <a:spcBef>
                <a:spcPts val="800"/>
              </a:spcBef>
              <a:spcAft>
                <a:spcPts val="0"/>
              </a:spcAft>
              <a:buSzPts val="1100"/>
              <a:buChar char="•"/>
              <a:defRPr/>
            </a:lvl8pPr>
            <a:lvl9pPr indent="-298450" lvl="8" marL="4114800" rtl="0">
              <a:spcBef>
                <a:spcPts val="800"/>
              </a:spcBef>
              <a:spcAft>
                <a:spcPts val="0"/>
              </a:spcAft>
              <a:buSzPts val="1100"/>
              <a:buChar char="•"/>
              <a:defRPr/>
            </a:lvl9pPr>
          </a:lstStyle>
          <a:p/>
        </p:txBody>
      </p:sp>
      <p:sp>
        <p:nvSpPr>
          <p:cNvPr id="37" name="Google Shape;37;p9"/>
          <p:cNvSpPr txBox="1"/>
          <p:nvPr>
            <p:ph idx="12" type="sldNum"/>
          </p:nvPr>
        </p:nvSpPr>
        <p:spPr>
          <a:xfrm>
            <a:off x="6972300" y="4814649"/>
            <a:ext cx="2057400" cy="179100"/>
          </a:xfrm>
          <a:prstGeom prst="rect">
            <a:avLst/>
          </a:prstGeom>
          <a:noFill/>
          <a:ln>
            <a:noFill/>
          </a:ln>
        </p:spPr>
        <p:txBody>
          <a:bodyPr anchorCtr="0" anchor="ctr" bIns="34275" lIns="34275" spcFirstLastPara="1" rIns="34275" wrap="square" tIns="34275">
            <a:noAutofit/>
          </a:bodyPr>
          <a:lstStyle>
            <a:lvl1pPr indent="0" lvl="0" marL="0" marR="0" rtl="0" algn="r">
              <a:spcBef>
                <a:spcPts val="0"/>
              </a:spcBef>
              <a:buNone/>
              <a:defRPr b="0" i="0" sz="900" u="none" cap="none" strike="noStrike">
                <a:solidFill>
                  <a:srgbClr val="888888"/>
                </a:solidFill>
                <a:latin typeface="Helvetica Neue"/>
                <a:ea typeface="Helvetica Neue"/>
                <a:cs typeface="Helvetica Neue"/>
                <a:sym typeface="Helvetica Neue"/>
              </a:defRPr>
            </a:lvl1pPr>
            <a:lvl2pPr indent="0" lvl="1" marL="0" marR="0" rtl="0" algn="r">
              <a:spcBef>
                <a:spcPts val="0"/>
              </a:spcBef>
              <a:buNone/>
              <a:defRPr b="0" i="0" sz="900" u="none" cap="none" strike="noStrike">
                <a:solidFill>
                  <a:srgbClr val="888888"/>
                </a:solidFill>
                <a:latin typeface="Helvetica Neue"/>
                <a:ea typeface="Helvetica Neue"/>
                <a:cs typeface="Helvetica Neue"/>
                <a:sym typeface="Helvetica Neue"/>
              </a:defRPr>
            </a:lvl2pPr>
            <a:lvl3pPr indent="0" lvl="2" marL="0" marR="0" rtl="0" algn="r">
              <a:spcBef>
                <a:spcPts val="0"/>
              </a:spcBef>
              <a:buNone/>
              <a:defRPr b="0" i="0" sz="900" u="none" cap="none" strike="noStrike">
                <a:solidFill>
                  <a:srgbClr val="888888"/>
                </a:solidFill>
                <a:latin typeface="Helvetica Neue"/>
                <a:ea typeface="Helvetica Neue"/>
                <a:cs typeface="Helvetica Neue"/>
                <a:sym typeface="Helvetica Neue"/>
              </a:defRPr>
            </a:lvl3pPr>
            <a:lvl4pPr indent="0" lvl="3" marL="0" marR="0" rtl="0" algn="r">
              <a:spcBef>
                <a:spcPts val="0"/>
              </a:spcBef>
              <a:buNone/>
              <a:defRPr b="0" i="0" sz="900" u="none" cap="none" strike="noStrike">
                <a:solidFill>
                  <a:srgbClr val="888888"/>
                </a:solidFill>
                <a:latin typeface="Helvetica Neue"/>
                <a:ea typeface="Helvetica Neue"/>
                <a:cs typeface="Helvetica Neue"/>
                <a:sym typeface="Helvetica Neue"/>
              </a:defRPr>
            </a:lvl4pPr>
            <a:lvl5pPr indent="0" lvl="4" marL="0" marR="0" rtl="0" algn="r">
              <a:spcBef>
                <a:spcPts val="0"/>
              </a:spcBef>
              <a:buNone/>
              <a:defRPr b="0" i="0" sz="900" u="none" cap="none" strike="noStrike">
                <a:solidFill>
                  <a:srgbClr val="888888"/>
                </a:solidFill>
                <a:latin typeface="Helvetica Neue"/>
                <a:ea typeface="Helvetica Neue"/>
                <a:cs typeface="Helvetica Neue"/>
                <a:sym typeface="Helvetica Neue"/>
              </a:defRPr>
            </a:lvl5pPr>
            <a:lvl6pPr indent="0" lvl="5" marL="0" marR="0" rtl="0" algn="r">
              <a:spcBef>
                <a:spcPts val="0"/>
              </a:spcBef>
              <a:buNone/>
              <a:defRPr b="0" i="0" sz="900" u="none" cap="none" strike="noStrike">
                <a:solidFill>
                  <a:srgbClr val="888888"/>
                </a:solidFill>
                <a:latin typeface="Helvetica Neue"/>
                <a:ea typeface="Helvetica Neue"/>
                <a:cs typeface="Helvetica Neue"/>
                <a:sym typeface="Helvetica Neue"/>
              </a:defRPr>
            </a:lvl6pPr>
            <a:lvl7pPr indent="0" lvl="6" marL="0" marR="0" rtl="0" algn="r">
              <a:spcBef>
                <a:spcPts val="0"/>
              </a:spcBef>
              <a:buNone/>
              <a:defRPr b="0" i="0" sz="900" u="none" cap="none" strike="noStrike">
                <a:solidFill>
                  <a:srgbClr val="888888"/>
                </a:solidFill>
                <a:latin typeface="Helvetica Neue"/>
                <a:ea typeface="Helvetica Neue"/>
                <a:cs typeface="Helvetica Neue"/>
                <a:sym typeface="Helvetica Neue"/>
              </a:defRPr>
            </a:lvl7pPr>
            <a:lvl8pPr indent="0" lvl="7" marL="0" marR="0" rtl="0" algn="r">
              <a:spcBef>
                <a:spcPts val="0"/>
              </a:spcBef>
              <a:buNone/>
              <a:defRPr b="0" i="0" sz="900" u="none" cap="none" strike="noStrike">
                <a:solidFill>
                  <a:srgbClr val="888888"/>
                </a:solidFill>
                <a:latin typeface="Helvetica Neue"/>
                <a:ea typeface="Helvetica Neue"/>
                <a:cs typeface="Helvetica Neue"/>
                <a:sym typeface="Helvetica Neue"/>
              </a:defRPr>
            </a:lvl8pPr>
            <a:lvl9pPr indent="0" lvl="8" marL="0" marR="0" rtl="0" algn="r">
              <a:spcBef>
                <a:spcPts val="0"/>
              </a:spcBef>
              <a:buNone/>
              <a:defRPr b="0" i="0" sz="9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38" name="Shape 38"/>
        <p:cNvGrpSpPr/>
        <p:nvPr/>
      </p:nvGrpSpPr>
      <p:grpSpPr>
        <a:xfrm>
          <a:off x="0" y="0"/>
          <a:ext cx="0" cy="0"/>
          <a:chOff x="0" y="0"/>
          <a:chExt cx="0" cy="0"/>
        </a:xfrm>
      </p:grpSpPr>
      <p:sp>
        <p:nvSpPr>
          <p:cNvPr id="39" name="Google Shape;39;p10"/>
          <p:cNvSpPr txBox="1"/>
          <p:nvPr>
            <p:ph type="title"/>
          </p:nvPr>
        </p:nvSpPr>
        <p:spPr>
          <a:xfrm>
            <a:off x="629840" y="0"/>
            <a:ext cx="2949300" cy="1543200"/>
          </a:xfrm>
          <a:prstGeom prst="rect">
            <a:avLst/>
          </a:prstGeom>
          <a:noFill/>
          <a:ln>
            <a:noFill/>
          </a:ln>
        </p:spPr>
        <p:txBody>
          <a:bodyPr anchorCtr="0" anchor="b" bIns="68575" lIns="68575" spcFirstLastPara="1" rIns="68575" wrap="square" tIns="68575">
            <a:noAutofit/>
          </a:bodyPr>
          <a:lstStyle>
            <a:lvl1pPr lvl="0" rtl="0">
              <a:spcBef>
                <a:spcPts val="0"/>
              </a:spcBef>
              <a:spcAft>
                <a:spcPts val="0"/>
              </a:spcAft>
              <a:buSzPts val="1100"/>
              <a:buChar char="●"/>
              <a:defRPr/>
            </a:lvl1pPr>
            <a:lvl2pPr lvl="1" rtl="0">
              <a:spcBef>
                <a:spcPts val="0"/>
              </a:spcBef>
              <a:spcAft>
                <a:spcPts val="0"/>
              </a:spcAft>
              <a:buSzPts val="1100"/>
              <a:buChar char="○"/>
              <a:defRPr/>
            </a:lvl2pPr>
            <a:lvl3pPr lvl="2" rtl="0">
              <a:spcBef>
                <a:spcPts val="0"/>
              </a:spcBef>
              <a:spcAft>
                <a:spcPts val="0"/>
              </a:spcAft>
              <a:buSzPts val="1100"/>
              <a:buChar char="■"/>
              <a:defRPr/>
            </a:lvl3pPr>
            <a:lvl4pPr lvl="3" rtl="0">
              <a:spcBef>
                <a:spcPts val="0"/>
              </a:spcBef>
              <a:spcAft>
                <a:spcPts val="0"/>
              </a:spcAft>
              <a:buSzPts val="1100"/>
              <a:buChar char="●"/>
              <a:defRPr/>
            </a:lvl4pPr>
            <a:lvl5pPr lvl="4" rtl="0">
              <a:spcBef>
                <a:spcPts val="0"/>
              </a:spcBef>
              <a:spcAft>
                <a:spcPts val="0"/>
              </a:spcAft>
              <a:buSzPts val="1100"/>
              <a:buChar char="○"/>
              <a:defRPr/>
            </a:lvl5pPr>
            <a:lvl6pPr lvl="5" rtl="0">
              <a:spcBef>
                <a:spcPts val="0"/>
              </a:spcBef>
              <a:spcAft>
                <a:spcPts val="0"/>
              </a:spcAft>
              <a:buSzPts val="1100"/>
              <a:buChar char="■"/>
              <a:defRPr/>
            </a:lvl6pPr>
            <a:lvl7pPr lvl="6" rtl="0">
              <a:spcBef>
                <a:spcPts val="0"/>
              </a:spcBef>
              <a:spcAft>
                <a:spcPts val="0"/>
              </a:spcAft>
              <a:buSzPts val="1100"/>
              <a:buChar char="●"/>
              <a:defRPr/>
            </a:lvl7pPr>
            <a:lvl8pPr lvl="7" rtl="0">
              <a:spcBef>
                <a:spcPts val="0"/>
              </a:spcBef>
              <a:spcAft>
                <a:spcPts val="0"/>
              </a:spcAft>
              <a:buSzPts val="1100"/>
              <a:buChar char="○"/>
              <a:defRPr/>
            </a:lvl8pPr>
            <a:lvl9pPr lvl="8" rtl="0">
              <a:spcBef>
                <a:spcPts val="0"/>
              </a:spcBef>
              <a:spcAft>
                <a:spcPts val="0"/>
              </a:spcAft>
              <a:buSzPts val="1100"/>
              <a:buChar char="■"/>
              <a:defRPr/>
            </a:lvl9pPr>
          </a:lstStyle>
          <a:p/>
        </p:txBody>
      </p:sp>
      <p:sp>
        <p:nvSpPr>
          <p:cNvPr id="40" name="Google Shape;40;p10"/>
          <p:cNvSpPr txBox="1"/>
          <p:nvPr>
            <p:ph idx="1" type="body"/>
          </p:nvPr>
        </p:nvSpPr>
        <p:spPr>
          <a:xfrm>
            <a:off x="629840" y="1543050"/>
            <a:ext cx="2949300" cy="3600600"/>
          </a:xfrm>
          <a:prstGeom prst="rect">
            <a:avLst/>
          </a:prstGeom>
          <a:noFill/>
          <a:ln>
            <a:noFill/>
          </a:ln>
        </p:spPr>
        <p:txBody>
          <a:bodyPr anchorCtr="0" anchor="t" bIns="68575" lIns="68575" spcFirstLastPara="1" rIns="68575" wrap="square" tIns="68575">
            <a:noAutofit/>
          </a:bodyPr>
          <a:lstStyle>
            <a:lvl1pPr indent="-228600" lvl="0" marL="457200" rtl="0">
              <a:spcBef>
                <a:spcPts val="800"/>
              </a:spcBef>
              <a:spcAft>
                <a:spcPts val="0"/>
              </a:spcAft>
              <a:buSzPts val="1100"/>
              <a:buFont typeface="PT Sans"/>
              <a:buNone/>
              <a:defRPr/>
            </a:lvl1pPr>
            <a:lvl2pPr indent="-228600" lvl="1" marL="914400" rtl="0">
              <a:spcBef>
                <a:spcPts val="800"/>
              </a:spcBef>
              <a:spcAft>
                <a:spcPts val="0"/>
              </a:spcAft>
              <a:buSzPts val="1100"/>
              <a:buFont typeface="PT Sans"/>
              <a:buNone/>
              <a:defRPr/>
            </a:lvl2pPr>
            <a:lvl3pPr indent="-228600" lvl="2" marL="1371600" rtl="0">
              <a:spcBef>
                <a:spcPts val="800"/>
              </a:spcBef>
              <a:spcAft>
                <a:spcPts val="0"/>
              </a:spcAft>
              <a:buSzPts val="1100"/>
              <a:buFont typeface="PT Sans"/>
              <a:buNone/>
              <a:defRPr/>
            </a:lvl3pPr>
            <a:lvl4pPr indent="-228600" lvl="3" marL="1828800" rtl="0">
              <a:spcBef>
                <a:spcPts val="800"/>
              </a:spcBef>
              <a:spcAft>
                <a:spcPts val="0"/>
              </a:spcAft>
              <a:buSzPts val="1100"/>
              <a:buFont typeface="PT Sans"/>
              <a:buNone/>
              <a:defRPr/>
            </a:lvl4pPr>
            <a:lvl5pPr indent="-228600" lvl="4" marL="2286000" rtl="0">
              <a:spcBef>
                <a:spcPts val="800"/>
              </a:spcBef>
              <a:spcAft>
                <a:spcPts val="0"/>
              </a:spcAft>
              <a:buSzPts val="1100"/>
              <a:buFont typeface="PT Sans"/>
              <a:buNone/>
              <a:defRPr/>
            </a:lvl5pPr>
            <a:lvl6pPr indent="-298450" lvl="5" marL="2743200" rtl="0">
              <a:spcBef>
                <a:spcPts val="800"/>
              </a:spcBef>
              <a:spcAft>
                <a:spcPts val="0"/>
              </a:spcAft>
              <a:buSzPts val="1100"/>
              <a:buChar char="•"/>
              <a:defRPr/>
            </a:lvl6pPr>
            <a:lvl7pPr indent="-298450" lvl="6" marL="3200400" rtl="0">
              <a:spcBef>
                <a:spcPts val="800"/>
              </a:spcBef>
              <a:spcAft>
                <a:spcPts val="0"/>
              </a:spcAft>
              <a:buSzPts val="1100"/>
              <a:buChar char="•"/>
              <a:defRPr/>
            </a:lvl7pPr>
            <a:lvl8pPr indent="-298450" lvl="7" marL="3657600" rtl="0">
              <a:spcBef>
                <a:spcPts val="800"/>
              </a:spcBef>
              <a:spcAft>
                <a:spcPts val="0"/>
              </a:spcAft>
              <a:buSzPts val="1100"/>
              <a:buChar char="•"/>
              <a:defRPr/>
            </a:lvl8pPr>
            <a:lvl9pPr indent="-298450" lvl="8" marL="4114800" rtl="0">
              <a:spcBef>
                <a:spcPts val="800"/>
              </a:spcBef>
              <a:spcAft>
                <a:spcPts val="0"/>
              </a:spcAft>
              <a:buSzPts val="1100"/>
              <a:buChar char="•"/>
              <a:defRPr/>
            </a:lvl9pPr>
          </a:lstStyle>
          <a:p/>
        </p:txBody>
      </p:sp>
      <p:sp>
        <p:nvSpPr>
          <p:cNvPr id="41" name="Google Shape;41;p10"/>
          <p:cNvSpPr txBox="1"/>
          <p:nvPr>
            <p:ph idx="12" type="sldNum"/>
          </p:nvPr>
        </p:nvSpPr>
        <p:spPr>
          <a:xfrm>
            <a:off x="6972300" y="4814649"/>
            <a:ext cx="2057400" cy="179100"/>
          </a:xfrm>
          <a:prstGeom prst="rect">
            <a:avLst/>
          </a:prstGeom>
          <a:noFill/>
          <a:ln>
            <a:noFill/>
          </a:ln>
        </p:spPr>
        <p:txBody>
          <a:bodyPr anchorCtr="0" anchor="ctr" bIns="34275" lIns="34275" spcFirstLastPara="1" rIns="34275" wrap="square" tIns="34275">
            <a:noAutofit/>
          </a:bodyPr>
          <a:lstStyle>
            <a:lvl1pPr indent="0" lvl="0" marL="0" marR="0" rtl="0" algn="r">
              <a:spcBef>
                <a:spcPts val="0"/>
              </a:spcBef>
              <a:buNone/>
              <a:defRPr b="0" i="0" sz="900" u="none" cap="none" strike="noStrike">
                <a:solidFill>
                  <a:srgbClr val="888888"/>
                </a:solidFill>
                <a:latin typeface="Helvetica Neue"/>
                <a:ea typeface="Helvetica Neue"/>
                <a:cs typeface="Helvetica Neue"/>
                <a:sym typeface="Helvetica Neue"/>
              </a:defRPr>
            </a:lvl1pPr>
            <a:lvl2pPr indent="0" lvl="1" marL="0" marR="0" rtl="0" algn="r">
              <a:spcBef>
                <a:spcPts val="0"/>
              </a:spcBef>
              <a:buNone/>
              <a:defRPr b="0" i="0" sz="900" u="none" cap="none" strike="noStrike">
                <a:solidFill>
                  <a:srgbClr val="888888"/>
                </a:solidFill>
                <a:latin typeface="Helvetica Neue"/>
                <a:ea typeface="Helvetica Neue"/>
                <a:cs typeface="Helvetica Neue"/>
                <a:sym typeface="Helvetica Neue"/>
              </a:defRPr>
            </a:lvl2pPr>
            <a:lvl3pPr indent="0" lvl="2" marL="0" marR="0" rtl="0" algn="r">
              <a:spcBef>
                <a:spcPts val="0"/>
              </a:spcBef>
              <a:buNone/>
              <a:defRPr b="0" i="0" sz="900" u="none" cap="none" strike="noStrike">
                <a:solidFill>
                  <a:srgbClr val="888888"/>
                </a:solidFill>
                <a:latin typeface="Helvetica Neue"/>
                <a:ea typeface="Helvetica Neue"/>
                <a:cs typeface="Helvetica Neue"/>
                <a:sym typeface="Helvetica Neue"/>
              </a:defRPr>
            </a:lvl3pPr>
            <a:lvl4pPr indent="0" lvl="3" marL="0" marR="0" rtl="0" algn="r">
              <a:spcBef>
                <a:spcPts val="0"/>
              </a:spcBef>
              <a:buNone/>
              <a:defRPr b="0" i="0" sz="900" u="none" cap="none" strike="noStrike">
                <a:solidFill>
                  <a:srgbClr val="888888"/>
                </a:solidFill>
                <a:latin typeface="Helvetica Neue"/>
                <a:ea typeface="Helvetica Neue"/>
                <a:cs typeface="Helvetica Neue"/>
                <a:sym typeface="Helvetica Neue"/>
              </a:defRPr>
            </a:lvl4pPr>
            <a:lvl5pPr indent="0" lvl="4" marL="0" marR="0" rtl="0" algn="r">
              <a:spcBef>
                <a:spcPts val="0"/>
              </a:spcBef>
              <a:buNone/>
              <a:defRPr b="0" i="0" sz="900" u="none" cap="none" strike="noStrike">
                <a:solidFill>
                  <a:srgbClr val="888888"/>
                </a:solidFill>
                <a:latin typeface="Helvetica Neue"/>
                <a:ea typeface="Helvetica Neue"/>
                <a:cs typeface="Helvetica Neue"/>
                <a:sym typeface="Helvetica Neue"/>
              </a:defRPr>
            </a:lvl5pPr>
            <a:lvl6pPr indent="0" lvl="5" marL="0" marR="0" rtl="0" algn="r">
              <a:spcBef>
                <a:spcPts val="0"/>
              </a:spcBef>
              <a:buNone/>
              <a:defRPr b="0" i="0" sz="900" u="none" cap="none" strike="noStrike">
                <a:solidFill>
                  <a:srgbClr val="888888"/>
                </a:solidFill>
                <a:latin typeface="Helvetica Neue"/>
                <a:ea typeface="Helvetica Neue"/>
                <a:cs typeface="Helvetica Neue"/>
                <a:sym typeface="Helvetica Neue"/>
              </a:defRPr>
            </a:lvl6pPr>
            <a:lvl7pPr indent="0" lvl="6" marL="0" marR="0" rtl="0" algn="r">
              <a:spcBef>
                <a:spcPts val="0"/>
              </a:spcBef>
              <a:buNone/>
              <a:defRPr b="0" i="0" sz="900" u="none" cap="none" strike="noStrike">
                <a:solidFill>
                  <a:srgbClr val="888888"/>
                </a:solidFill>
                <a:latin typeface="Helvetica Neue"/>
                <a:ea typeface="Helvetica Neue"/>
                <a:cs typeface="Helvetica Neue"/>
                <a:sym typeface="Helvetica Neue"/>
              </a:defRPr>
            </a:lvl7pPr>
            <a:lvl8pPr indent="0" lvl="7" marL="0" marR="0" rtl="0" algn="r">
              <a:spcBef>
                <a:spcPts val="0"/>
              </a:spcBef>
              <a:buNone/>
              <a:defRPr b="0" i="0" sz="900" u="none" cap="none" strike="noStrike">
                <a:solidFill>
                  <a:srgbClr val="888888"/>
                </a:solidFill>
                <a:latin typeface="Helvetica Neue"/>
                <a:ea typeface="Helvetica Neue"/>
                <a:cs typeface="Helvetica Neue"/>
                <a:sym typeface="Helvetica Neue"/>
              </a:defRPr>
            </a:lvl8pPr>
            <a:lvl9pPr indent="0" lvl="8" marL="0" marR="0" rtl="0" algn="r">
              <a:spcBef>
                <a:spcPts val="0"/>
              </a:spcBef>
              <a:buNone/>
              <a:defRPr b="0" i="0" sz="9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172640"/>
            <a:ext cx="7886700" cy="1196700"/>
          </a:xfrm>
          <a:prstGeom prst="rect">
            <a:avLst/>
          </a:prstGeom>
          <a:noFill/>
          <a:ln>
            <a:noFill/>
          </a:ln>
        </p:spPr>
        <p:txBody>
          <a:bodyPr anchorCtr="0" anchor="ctr" bIns="68575" lIns="68575" spcFirstLastPara="1" rIns="68575" wrap="square" tIns="68575">
            <a:noAutofit/>
          </a:bodyPr>
          <a:lstStyle>
            <a:lvl1pPr indent="-69850" lvl="0" marL="0" marR="0" rtl="0" algn="l">
              <a:lnSpc>
                <a:spcPct val="90000"/>
              </a:lnSpc>
              <a:spcBef>
                <a:spcPts val="0"/>
              </a:spcBef>
              <a:spcAft>
                <a:spcPts val="0"/>
              </a:spcAft>
              <a:buSzPts val="1100"/>
              <a:buChar char="●"/>
              <a:defRPr sz="1100"/>
            </a:lvl1pPr>
            <a:lvl2pPr indent="-69850" lvl="1" marL="0" marR="0" rtl="0" algn="l">
              <a:lnSpc>
                <a:spcPct val="90000"/>
              </a:lnSpc>
              <a:spcBef>
                <a:spcPts val="0"/>
              </a:spcBef>
              <a:spcAft>
                <a:spcPts val="0"/>
              </a:spcAft>
              <a:buSzPts val="1100"/>
              <a:buChar char="○"/>
              <a:defRPr sz="1100"/>
            </a:lvl2pPr>
            <a:lvl3pPr indent="-69850" lvl="2" marL="0" marR="0" rtl="0" algn="l">
              <a:lnSpc>
                <a:spcPct val="90000"/>
              </a:lnSpc>
              <a:spcBef>
                <a:spcPts val="0"/>
              </a:spcBef>
              <a:spcAft>
                <a:spcPts val="0"/>
              </a:spcAft>
              <a:buSzPts val="1100"/>
              <a:buChar char="■"/>
              <a:defRPr sz="1100"/>
            </a:lvl3pPr>
            <a:lvl4pPr indent="-69850" lvl="3" marL="0" marR="0" rtl="0" algn="l">
              <a:lnSpc>
                <a:spcPct val="90000"/>
              </a:lnSpc>
              <a:spcBef>
                <a:spcPts val="0"/>
              </a:spcBef>
              <a:spcAft>
                <a:spcPts val="0"/>
              </a:spcAft>
              <a:buSzPts val="1100"/>
              <a:buChar char="●"/>
              <a:defRPr sz="1100"/>
            </a:lvl4pPr>
            <a:lvl5pPr indent="-69850" lvl="4" marL="0" marR="0" rtl="0" algn="l">
              <a:lnSpc>
                <a:spcPct val="90000"/>
              </a:lnSpc>
              <a:spcBef>
                <a:spcPts val="0"/>
              </a:spcBef>
              <a:spcAft>
                <a:spcPts val="0"/>
              </a:spcAft>
              <a:buSzPts val="1100"/>
              <a:buChar char="○"/>
              <a:defRPr sz="1100"/>
            </a:lvl5pPr>
            <a:lvl6pPr indent="-69850" lvl="5" marL="0" marR="0" rtl="0" algn="l">
              <a:lnSpc>
                <a:spcPct val="90000"/>
              </a:lnSpc>
              <a:spcBef>
                <a:spcPts val="0"/>
              </a:spcBef>
              <a:spcAft>
                <a:spcPts val="0"/>
              </a:spcAft>
              <a:buSzPts val="1100"/>
              <a:buChar char="■"/>
              <a:defRPr sz="1100"/>
            </a:lvl6pPr>
            <a:lvl7pPr indent="-69850" lvl="6" marL="0" marR="0" rtl="0" algn="l">
              <a:lnSpc>
                <a:spcPct val="90000"/>
              </a:lnSpc>
              <a:spcBef>
                <a:spcPts val="0"/>
              </a:spcBef>
              <a:spcAft>
                <a:spcPts val="0"/>
              </a:spcAft>
              <a:buSzPts val="1100"/>
              <a:buChar char="●"/>
              <a:defRPr sz="1100"/>
            </a:lvl7pPr>
            <a:lvl8pPr indent="-69850" lvl="7" marL="0" marR="0" rtl="0" algn="l">
              <a:lnSpc>
                <a:spcPct val="90000"/>
              </a:lnSpc>
              <a:spcBef>
                <a:spcPts val="0"/>
              </a:spcBef>
              <a:spcAft>
                <a:spcPts val="0"/>
              </a:spcAft>
              <a:buSzPts val="1100"/>
              <a:buChar char="○"/>
              <a:defRPr sz="1100"/>
            </a:lvl8pPr>
            <a:lvl9pPr indent="-69850" lvl="8" marL="0" marR="0" rtl="0" algn="l">
              <a:lnSpc>
                <a:spcPct val="90000"/>
              </a:lnSpc>
              <a:spcBef>
                <a:spcPts val="0"/>
              </a:spcBef>
              <a:spcAft>
                <a:spcPts val="0"/>
              </a:spcAft>
              <a:buSzPts val="1100"/>
              <a:buChar char="■"/>
              <a:defRPr sz="1100"/>
            </a:lvl9pPr>
          </a:lstStyle>
          <a:p/>
        </p:txBody>
      </p:sp>
      <p:sp>
        <p:nvSpPr>
          <p:cNvPr id="7" name="Google Shape;7;p1"/>
          <p:cNvSpPr txBox="1"/>
          <p:nvPr>
            <p:ph idx="1" type="body"/>
          </p:nvPr>
        </p:nvSpPr>
        <p:spPr>
          <a:xfrm>
            <a:off x="628650" y="1369219"/>
            <a:ext cx="7886700" cy="3774300"/>
          </a:xfrm>
          <a:prstGeom prst="rect">
            <a:avLst/>
          </a:prstGeom>
          <a:noFill/>
          <a:ln>
            <a:noFill/>
          </a:ln>
        </p:spPr>
        <p:txBody>
          <a:bodyPr anchorCtr="0" anchor="t" bIns="68575" lIns="68575" spcFirstLastPara="1" rIns="68575" wrap="square" tIns="68575">
            <a:noAutofit/>
          </a:bodyPr>
          <a:lstStyle>
            <a:lvl1pPr indent="-298450" lvl="0" marL="457200" marR="0" rtl="0" algn="l">
              <a:lnSpc>
                <a:spcPct val="90000"/>
              </a:lnSpc>
              <a:spcBef>
                <a:spcPts val="800"/>
              </a:spcBef>
              <a:spcAft>
                <a:spcPts val="0"/>
              </a:spcAft>
              <a:buSzPts val="1100"/>
              <a:buFont typeface="Arial"/>
              <a:buChar char="•"/>
              <a:defRPr sz="1100"/>
            </a:lvl1pPr>
            <a:lvl2pPr indent="-298450" lvl="1" marL="914400" marR="0" rtl="0" algn="l">
              <a:lnSpc>
                <a:spcPct val="90000"/>
              </a:lnSpc>
              <a:spcBef>
                <a:spcPts val="800"/>
              </a:spcBef>
              <a:spcAft>
                <a:spcPts val="0"/>
              </a:spcAft>
              <a:buSzPts val="1100"/>
              <a:buFont typeface="Arial"/>
              <a:buChar char="•"/>
              <a:defRPr sz="1100"/>
            </a:lvl2pPr>
            <a:lvl3pPr indent="-298450" lvl="2" marL="1371600" marR="0" rtl="0" algn="l">
              <a:lnSpc>
                <a:spcPct val="90000"/>
              </a:lnSpc>
              <a:spcBef>
                <a:spcPts val="800"/>
              </a:spcBef>
              <a:spcAft>
                <a:spcPts val="0"/>
              </a:spcAft>
              <a:buSzPts val="1100"/>
              <a:buFont typeface="Arial"/>
              <a:buChar char="•"/>
              <a:defRPr sz="1100"/>
            </a:lvl3pPr>
            <a:lvl4pPr indent="-298450" lvl="3" marL="1828800" marR="0" rtl="0" algn="l">
              <a:lnSpc>
                <a:spcPct val="90000"/>
              </a:lnSpc>
              <a:spcBef>
                <a:spcPts val="800"/>
              </a:spcBef>
              <a:spcAft>
                <a:spcPts val="0"/>
              </a:spcAft>
              <a:buSzPts val="1100"/>
              <a:buFont typeface="Arial"/>
              <a:buChar char="•"/>
              <a:defRPr sz="1100"/>
            </a:lvl4pPr>
            <a:lvl5pPr indent="-298450" lvl="4" marL="2286000" marR="0" rtl="0" algn="l">
              <a:lnSpc>
                <a:spcPct val="90000"/>
              </a:lnSpc>
              <a:spcBef>
                <a:spcPts val="800"/>
              </a:spcBef>
              <a:spcAft>
                <a:spcPts val="0"/>
              </a:spcAft>
              <a:buSzPts val="1100"/>
              <a:buFont typeface="Arial"/>
              <a:buChar char="•"/>
              <a:defRPr sz="1100"/>
            </a:lvl5pPr>
            <a:lvl6pPr indent="-298450" lvl="5" marL="2743200" marR="0" rtl="0" algn="l">
              <a:lnSpc>
                <a:spcPct val="90000"/>
              </a:lnSpc>
              <a:spcBef>
                <a:spcPts val="800"/>
              </a:spcBef>
              <a:spcAft>
                <a:spcPts val="0"/>
              </a:spcAft>
              <a:buSzPts val="1100"/>
              <a:buFont typeface="Arial"/>
              <a:buChar char="•"/>
              <a:defRPr sz="1100"/>
            </a:lvl6pPr>
            <a:lvl7pPr indent="-298450" lvl="6" marL="3200400" marR="0" rtl="0" algn="l">
              <a:lnSpc>
                <a:spcPct val="90000"/>
              </a:lnSpc>
              <a:spcBef>
                <a:spcPts val="800"/>
              </a:spcBef>
              <a:spcAft>
                <a:spcPts val="0"/>
              </a:spcAft>
              <a:buSzPts val="1100"/>
              <a:buFont typeface="Arial"/>
              <a:buChar char="•"/>
              <a:defRPr sz="1100"/>
            </a:lvl7pPr>
            <a:lvl8pPr indent="-298450" lvl="7" marL="3657600" marR="0" rtl="0" algn="l">
              <a:lnSpc>
                <a:spcPct val="90000"/>
              </a:lnSpc>
              <a:spcBef>
                <a:spcPts val="800"/>
              </a:spcBef>
              <a:spcAft>
                <a:spcPts val="0"/>
              </a:spcAft>
              <a:buSzPts val="1100"/>
              <a:buFont typeface="Arial"/>
              <a:buChar char="•"/>
              <a:defRPr sz="1100"/>
            </a:lvl8pPr>
            <a:lvl9pPr indent="-298450" lvl="8" marL="4114800" marR="0" rtl="0" algn="l">
              <a:lnSpc>
                <a:spcPct val="90000"/>
              </a:lnSpc>
              <a:spcBef>
                <a:spcPts val="800"/>
              </a:spcBef>
              <a:spcAft>
                <a:spcPts val="0"/>
              </a:spcAft>
              <a:buSzPts val="1100"/>
              <a:buFont typeface="Arial"/>
              <a:buChar char="•"/>
              <a:defRPr sz="1100"/>
            </a:lvl9pPr>
          </a:lstStyle>
          <a:p/>
        </p:txBody>
      </p:sp>
      <p:sp>
        <p:nvSpPr>
          <p:cNvPr id="8" name="Google Shape;8;p1"/>
          <p:cNvSpPr txBox="1"/>
          <p:nvPr>
            <p:ph idx="12" type="sldNum"/>
          </p:nvPr>
        </p:nvSpPr>
        <p:spPr>
          <a:xfrm>
            <a:off x="6972300" y="4814649"/>
            <a:ext cx="2057400" cy="179100"/>
          </a:xfrm>
          <a:prstGeom prst="rect">
            <a:avLst/>
          </a:prstGeom>
          <a:noFill/>
          <a:ln>
            <a:noFill/>
          </a:ln>
        </p:spPr>
        <p:txBody>
          <a:bodyPr anchorCtr="0" anchor="ctr" bIns="34275" lIns="34275" spcFirstLastPara="1" rIns="34275" wrap="square" tIns="34275">
            <a:noAutofit/>
          </a:bodyPr>
          <a:lstStyle>
            <a:lvl1pPr indent="0" lvl="0" marL="0" marR="0" rtl="0" algn="r">
              <a:spcBef>
                <a:spcPts val="0"/>
              </a:spcBef>
              <a:buNone/>
              <a:defRPr b="0" i="0" sz="900" u="none" cap="none" strike="noStrike">
                <a:solidFill>
                  <a:srgbClr val="888888"/>
                </a:solidFill>
                <a:latin typeface="Helvetica Neue"/>
                <a:ea typeface="Helvetica Neue"/>
                <a:cs typeface="Helvetica Neue"/>
                <a:sym typeface="Helvetica Neue"/>
              </a:defRPr>
            </a:lvl1pPr>
            <a:lvl2pPr indent="0" lvl="1" marL="0" marR="0" rtl="0" algn="r">
              <a:spcBef>
                <a:spcPts val="0"/>
              </a:spcBef>
              <a:buNone/>
              <a:defRPr b="0" i="0" sz="900" u="none" cap="none" strike="noStrike">
                <a:solidFill>
                  <a:srgbClr val="888888"/>
                </a:solidFill>
                <a:latin typeface="Helvetica Neue"/>
                <a:ea typeface="Helvetica Neue"/>
                <a:cs typeface="Helvetica Neue"/>
                <a:sym typeface="Helvetica Neue"/>
              </a:defRPr>
            </a:lvl2pPr>
            <a:lvl3pPr indent="0" lvl="2" marL="0" marR="0" rtl="0" algn="r">
              <a:spcBef>
                <a:spcPts val="0"/>
              </a:spcBef>
              <a:buNone/>
              <a:defRPr b="0" i="0" sz="900" u="none" cap="none" strike="noStrike">
                <a:solidFill>
                  <a:srgbClr val="888888"/>
                </a:solidFill>
                <a:latin typeface="Helvetica Neue"/>
                <a:ea typeface="Helvetica Neue"/>
                <a:cs typeface="Helvetica Neue"/>
                <a:sym typeface="Helvetica Neue"/>
              </a:defRPr>
            </a:lvl3pPr>
            <a:lvl4pPr indent="0" lvl="3" marL="0" marR="0" rtl="0" algn="r">
              <a:spcBef>
                <a:spcPts val="0"/>
              </a:spcBef>
              <a:buNone/>
              <a:defRPr b="0" i="0" sz="900" u="none" cap="none" strike="noStrike">
                <a:solidFill>
                  <a:srgbClr val="888888"/>
                </a:solidFill>
                <a:latin typeface="Helvetica Neue"/>
                <a:ea typeface="Helvetica Neue"/>
                <a:cs typeface="Helvetica Neue"/>
                <a:sym typeface="Helvetica Neue"/>
              </a:defRPr>
            </a:lvl4pPr>
            <a:lvl5pPr indent="0" lvl="4" marL="0" marR="0" rtl="0" algn="r">
              <a:spcBef>
                <a:spcPts val="0"/>
              </a:spcBef>
              <a:buNone/>
              <a:defRPr b="0" i="0" sz="900" u="none" cap="none" strike="noStrike">
                <a:solidFill>
                  <a:srgbClr val="888888"/>
                </a:solidFill>
                <a:latin typeface="Helvetica Neue"/>
                <a:ea typeface="Helvetica Neue"/>
                <a:cs typeface="Helvetica Neue"/>
                <a:sym typeface="Helvetica Neue"/>
              </a:defRPr>
            </a:lvl5pPr>
            <a:lvl6pPr indent="0" lvl="5" marL="0" marR="0" rtl="0" algn="r">
              <a:spcBef>
                <a:spcPts val="0"/>
              </a:spcBef>
              <a:buNone/>
              <a:defRPr b="0" i="0" sz="900" u="none" cap="none" strike="noStrike">
                <a:solidFill>
                  <a:srgbClr val="888888"/>
                </a:solidFill>
                <a:latin typeface="Helvetica Neue"/>
                <a:ea typeface="Helvetica Neue"/>
                <a:cs typeface="Helvetica Neue"/>
                <a:sym typeface="Helvetica Neue"/>
              </a:defRPr>
            </a:lvl6pPr>
            <a:lvl7pPr indent="0" lvl="6" marL="0" marR="0" rtl="0" algn="r">
              <a:spcBef>
                <a:spcPts val="0"/>
              </a:spcBef>
              <a:buNone/>
              <a:defRPr b="0" i="0" sz="900" u="none" cap="none" strike="noStrike">
                <a:solidFill>
                  <a:srgbClr val="888888"/>
                </a:solidFill>
                <a:latin typeface="Helvetica Neue"/>
                <a:ea typeface="Helvetica Neue"/>
                <a:cs typeface="Helvetica Neue"/>
                <a:sym typeface="Helvetica Neue"/>
              </a:defRPr>
            </a:lvl7pPr>
            <a:lvl8pPr indent="0" lvl="7" marL="0" marR="0" rtl="0" algn="r">
              <a:spcBef>
                <a:spcPts val="0"/>
              </a:spcBef>
              <a:buNone/>
              <a:defRPr b="0" i="0" sz="900" u="none" cap="none" strike="noStrike">
                <a:solidFill>
                  <a:srgbClr val="888888"/>
                </a:solidFill>
                <a:latin typeface="Helvetica Neue"/>
                <a:ea typeface="Helvetica Neue"/>
                <a:cs typeface="Helvetica Neue"/>
                <a:sym typeface="Helvetica Neue"/>
              </a:defRPr>
            </a:lvl8pPr>
            <a:lvl9pPr indent="0" lvl="8" marL="0" marR="0" rtl="0" algn="r">
              <a:spcBef>
                <a:spcPts val="0"/>
              </a:spcBef>
              <a:buNone/>
              <a:defRPr b="0" i="0" sz="9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GB"/>
              <a:t>‹#›</a:t>
            </a:fld>
            <a:endParaRPr sz="11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mailto:mctastic@redbrick.dcu.ie" TargetMode="Externa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4"/>
          <p:cNvSpPr txBox="1"/>
          <p:nvPr>
            <p:ph type="ctrTitle"/>
          </p:nvPr>
        </p:nvSpPr>
        <p:spPr>
          <a:xfrm>
            <a:off x="311708" y="1545450"/>
            <a:ext cx="8520600" cy="2052600"/>
          </a:xfrm>
          <a:prstGeom prst="rect">
            <a:avLst/>
          </a:prstGeom>
        </p:spPr>
        <p:txBody>
          <a:bodyPr anchorCtr="0" anchor="b" bIns="68575" lIns="68575" spcFirstLastPara="1" rIns="68575" wrap="square" tIns="68575">
            <a:noAutofit/>
          </a:bodyPr>
          <a:lstStyle/>
          <a:p>
            <a:pPr indent="0" lvl="0" marL="0" rtl="0" algn="ctr">
              <a:spcBef>
                <a:spcPts val="0"/>
              </a:spcBef>
              <a:spcAft>
                <a:spcPts val="0"/>
              </a:spcAft>
              <a:buNone/>
            </a:pPr>
            <a:r>
              <a:rPr lang="en-GB">
                <a:solidFill>
                  <a:srgbClr val="666666"/>
                </a:solidFill>
                <a:latin typeface="Montserrat"/>
                <a:ea typeface="Montserrat"/>
                <a:cs typeface="Montserrat"/>
                <a:sym typeface="Montserrat"/>
              </a:rPr>
              <a:t>in student networks</a:t>
            </a:r>
            <a:endParaRPr>
              <a:solidFill>
                <a:srgbClr val="666666"/>
              </a:solidFill>
              <a:latin typeface="Montserrat"/>
              <a:ea typeface="Montserrat"/>
              <a:cs typeface="Montserrat"/>
              <a:sym typeface="Montserrat"/>
            </a:endParaRPr>
          </a:p>
        </p:txBody>
      </p:sp>
      <p:pic>
        <p:nvPicPr>
          <p:cNvPr id="59" name="Google Shape;59;p14"/>
          <p:cNvPicPr preferRelativeResize="0"/>
          <p:nvPr/>
        </p:nvPicPr>
        <p:blipFill rotWithShape="1">
          <a:blip r:embed="rId3">
            <a:alphaModFix/>
          </a:blip>
          <a:srcRect b="0" l="0" r="13066" t="0"/>
          <a:stretch/>
        </p:blipFill>
        <p:spPr>
          <a:xfrm>
            <a:off x="2788550" y="1510500"/>
            <a:ext cx="3566900" cy="1211975"/>
          </a:xfrm>
          <a:prstGeom prst="rect">
            <a:avLst/>
          </a:prstGeom>
          <a:noFill/>
          <a:ln>
            <a:noFill/>
          </a:ln>
        </p:spPr>
      </p:pic>
      <p:sp>
        <p:nvSpPr>
          <p:cNvPr id="60" name="Google Shape;60;p14"/>
          <p:cNvSpPr txBox="1"/>
          <p:nvPr/>
        </p:nvSpPr>
        <p:spPr>
          <a:xfrm>
            <a:off x="193100" y="4354175"/>
            <a:ext cx="38547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By James McDermott (mctastic).</a:t>
            </a:r>
            <a:endParaRPr>
              <a:latin typeface="Montserrat"/>
              <a:ea typeface="Montserrat"/>
              <a:cs typeface="Montserrat"/>
              <a:sym typeface="Montserrat"/>
            </a:endParaRPr>
          </a:p>
          <a:p>
            <a:pPr indent="0" lvl="0" marL="0" rtl="0" algn="l">
              <a:spcBef>
                <a:spcPts val="0"/>
              </a:spcBef>
              <a:spcAft>
                <a:spcPts val="0"/>
              </a:spcAft>
              <a:buNone/>
            </a:pPr>
            <a:r>
              <a:rPr lang="en-GB">
                <a:latin typeface="Montserrat"/>
                <a:ea typeface="Montserrat"/>
                <a:cs typeface="Montserrat"/>
                <a:sym typeface="Montserrat"/>
              </a:rPr>
              <a:t>System </a:t>
            </a:r>
            <a:r>
              <a:rPr lang="en-GB">
                <a:latin typeface="Montserrat"/>
                <a:ea typeface="Montserrat"/>
                <a:cs typeface="Montserrat"/>
                <a:sym typeface="Montserrat"/>
              </a:rPr>
              <a:t>Administrator</a:t>
            </a:r>
            <a:r>
              <a:rPr lang="en-GB">
                <a:latin typeface="Montserrat"/>
                <a:ea typeface="Montserrat"/>
                <a:cs typeface="Montserrat"/>
                <a:sym typeface="Montserrat"/>
              </a:rPr>
              <a:t> @ Redbrick DCU.</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23"/>
          <p:cNvPicPr preferRelativeResize="0"/>
          <p:nvPr/>
        </p:nvPicPr>
        <p:blipFill>
          <a:blip r:embed="rId3">
            <a:alphaModFix/>
          </a:blip>
          <a:stretch>
            <a:fillRect/>
          </a:stretch>
        </p:blipFill>
        <p:spPr>
          <a:xfrm>
            <a:off x="0" y="1113525"/>
            <a:ext cx="9144000" cy="2711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4"/>
          <p:cNvSpPr txBox="1"/>
          <p:nvPr>
            <p:ph type="ctrTitle"/>
          </p:nvPr>
        </p:nvSpPr>
        <p:spPr>
          <a:xfrm>
            <a:off x="0" y="1327750"/>
            <a:ext cx="9098700" cy="2052600"/>
          </a:xfrm>
          <a:prstGeom prst="rect">
            <a:avLst/>
          </a:prstGeom>
        </p:spPr>
        <p:txBody>
          <a:bodyPr anchorCtr="0" anchor="b" bIns="68575" lIns="68575" spcFirstLastPara="1" rIns="68575" wrap="square" tIns="68575">
            <a:noAutofit/>
          </a:bodyPr>
          <a:lstStyle/>
          <a:p>
            <a:pPr indent="0" lvl="0" marL="0" rtl="0" algn="ctr">
              <a:spcBef>
                <a:spcPts val="0"/>
              </a:spcBef>
              <a:spcAft>
                <a:spcPts val="0"/>
              </a:spcAft>
              <a:buNone/>
            </a:pPr>
            <a:r>
              <a:rPr lang="en-GB">
                <a:solidFill>
                  <a:srgbClr val="666666"/>
                </a:solidFill>
                <a:latin typeface="Montserrat"/>
                <a:ea typeface="Montserrat"/>
                <a:cs typeface="Montserrat"/>
                <a:sym typeface="Montserrat"/>
              </a:rPr>
              <a:t>Does Python have a future in student networks</a:t>
            </a:r>
            <a:r>
              <a:rPr lang="en-GB">
                <a:solidFill>
                  <a:srgbClr val="666666"/>
                </a:solidFill>
                <a:latin typeface="Montserrat"/>
                <a:ea typeface="Montserrat"/>
                <a:cs typeface="Montserrat"/>
                <a:sym typeface="Montserrat"/>
              </a:rPr>
              <a:t>?</a:t>
            </a:r>
            <a:endParaRPr>
              <a:solidFill>
                <a:srgbClr val="666666"/>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5"/>
          <p:cNvSpPr txBox="1"/>
          <p:nvPr>
            <p:ph type="ctrTitle"/>
          </p:nvPr>
        </p:nvSpPr>
        <p:spPr>
          <a:xfrm>
            <a:off x="-2623367" y="-331650"/>
            <a:ext cx="8520600" cy="2052600"/>
          </a:xfrm>
          <a:prstGeom prst="rect">
            <a:avLst/>
          </a:prstGeom>
        </p:spPr>
        <p:txBody>
          <a:bodyPr anchorCtr="0" anchor="b" bIns="68575" lIns="68575" spcFirstLastPara="1" rIns="68575" wrap="square" tIns="68575">
            <a:noAutofit/>
          </a:bodyPr>
          <a:lstStyle/>
          <a:p>
            <a:pPr indent="0" lvl="0" marL="0" rtl="0" algn="ctr">
              <a:spcBef>
                <a:spcPts val="0"/>
              </a:spcBef>
              <a:spcAft>
                <a:spcPts val="0"/>
              </a:spcAft>
              <a:buNone/>
            </a:pPr>
            <a:r>
              <a:rPr lang="en-GB">
                <a:solidFill>
                  <a:srgbClr val="666666"/>
                </a:solidFill>
                <a:latin typeface="Montserrat"/>
                <a:ea typeface="Montserrat"/>
                <a:cs typeface="Montserrat"/>
                <a:sym typeface="Montserrat"/>
              </a:rPr>
              <a:t>Thanks!</a:t>
            </a:r>
            <a:endParaRPr>
              <a:solidFill>
                <a:srgbClr val="666666"/>
              </a:solidFill>
              <a:latin typeface="Montserrat"/>
              <a:ea typeface="Montserrat"/>
              <a:cs typeface="Montserrat"/>
              <a:sym typeface="Montserrat"/>
            </a:endParaRPr>
          </a:p>
        </p:txBody>
      </p:sp>
      <p:sp>
        <p:nvSpPr>
          <p:cNvPr id="119" name="Google Shape;119;p25"/>
          <p:cNvSpPr txBox="1"/>
          <p:nvPr/>
        </p:nvSpPr>
        <p:spPr>
          <a:xfrm>
            <a:off x="315225" y="1981500"/>
            <a:ext cx="4146600" cy="14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Montserrat"/>
                <a:ea typeface="Montserrat"/>
                <a:cs typeface="Montserrat"/>
                <a:sym typeface="Montserrat"/>
              </a:rPr>
              <a:t>Email: </a:t>
            </a:r>
            <a:r>
              <a:rPr lang="en-GB" sz="1800" u="sng">
                <a:solidFill>
                  <a:schemeClr val="hlink"/>
                </a:solidFill>
                <a:latin typeface="Montserrat"/>
                <a:ea typeface="Montserrat"/>
                <a:cs typeface="Montserrat"/>
                <a:sym typeface="Montserrat"/>
                <a:hlinkClick r:id="rId3"/>
              </a:rPr>
              <a:t>mctastic@redbrick.dcu.ie</a:t>
            </a:r>
            <a:endParaRPr sz="1800">
              <a:latin typeface="Montserrat"/>
              <a:ea typeface="Montserrat"/>
              <a:cs typeface="Montserrat"/>
              <a:sym typeface="Montserrat"/>
            </a:endParaRPr>
          </a:p>
          <a:p>
            <a:pPr indent="0" lvl="0" marL="0" rtl="0" algn="l">
              <a:spcBef>
                <a:spcPts val="0"/>
              </a:spcBef>
              <a:spcAft>
                <a:spcPts val="0"/>
              </a:spcAft>
              <a:buNone/>
            </a:pPr>
            <a:r>
              <a:rPr b="1" lang="en-GB" sz="1800">
                <a:latin typeface="Montserrat"/>
                <a:ea typeface="Montserrat"/>
                <a:cs typeface="Montserrat"/>
                <a:sym typeface="Montserrat"/>
              </a:rPr>
              <a:t>Twitter:</a:t>
            </a:r>
            <a:r>
              <a:rPr lang="en-GB" sz="1800">
                <a:latin typeface="Montserrat"/>
                <a:ea typeface="Montserrat"/>
                <a:cs typeface="Montserrat"/>
                <a:sym typeface="Montserrat"/>
              </a:rPr>
              <a:t> theycallmemac_</a:t>
            </a:r>
            <a:br>
              <a:rPr lang="en-GB" sz="1800">
                <a:latin typeface="Montserrat"/>
                <a:ea typeface="Montserrat"/>
                <a:cs typeface="Montserrat"/>
                <a:sym typeface="Montserrat"/>
              </a:rPr>
            </a:br>
            <a:r>
              <a:rPr b="1" lang="en-GB" sz="1800">
                <a:latin typeface="Montserrat"/>
                <a:ea typeface="Montserrat"/>
                <a:cs typeface="Montserrat"/>
                <a:sym typeface="Montserrat"/>
              </a:rPr>
              <a:t>Github: </a:t>
            </a:r>
            <a:r>
              <a:rPr lang="en-GB" sz="1800">
                <a:latin typeface="Montserrat"/>
                <a:ea typeface="Montserrat"/>
                <a:cs typeface="Montserrat"/>
                <a:sym typeface="Montserrat"/>
              </a:rPr>
              <a:t>theycallmemac</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p:txBody>
      </p:sp>
      <p:pic>
        <p:nvPicPr>
          <p:cNvPr id="120" name="Google Shape;120;p25"/>
          <p:cNvPicPr preferRelativeResize="0"/>
          <p:nvPr/>
        </p:nvPicPr>
        <p:blipFill rotWithShape="1">
          <a:blip r:embed="rId4">
            <a:alphaModFix/>
          </a:blip>
          <a:srcRect b="20350" l="0" r="76819" t="0"/>
          <a:stretch/>
        </p:blipFill>
        <p:spPr>
          <a:xfrm>
            <a:off x="6865725" y="1723475"/>
            <a:ext cx="951150" cy="965350"/>
          </a:xfrm>
          <a:prstGeom prst="rect">
            <a:avLst/>
          </a:prstGeom>
          <a:noFill/>
          <a:ln>
            <a:noFill/>
          </a:ln>
        </p:spPr>
      </p:pic>
      <p:pic>
        <p:nvPicPr>
          <p:cNvPr id="121" name="Google Shape;121;p25"/>
          <p:cNvPicPr preferRelativeResize="0"/>
          <p:nvPr/>
        </p:nvPicPr>
        <p:blipFill rotWithShape="1">
          <a:blip r:embed="rId5">
            <a:alphaModFix/>
          </a:blip>
          <a:srcRect b="0" l="0" r="70418" t="0"/>
          <a:stretch/>
        </p:blipFill>
        <p:spPr>
          <a:xfrm>
            <a:off x="5570175" y="1723485"/>
            <a:ext cx="1215166" cy="965350"/>
          </a:xfrm>
          <a:prstGeom prst="rect">
            <a:avLst/>
          </a:prstGeom>
          <a:noFill/>
          <a:ln>
            <a:noFill/>
          </a:ln>
        </p:spPr>
      </p:pic>
      <p:pic>
        <p:nvPicPr>
          <p:cNvPr id="122" name="Google Shape;122;p25"/>
          <p:cNvPicPr preferRelativeResize="0"/>
          <p:nvPr/>
        </p:nvPicPr>
        <p:blipFill>
          <a:blip r:embed="rId6">
            <a:alphaModFix/>
          </a:blip>
          <a:stretch>
            <a:fillRect/>
          </a:stretch>
        </p:blipFill>
        <p:spPr>
          <a:xfrm>
            <a:off x="6404249" y="2064146"/>
            <a:ext cx="801400" cy="801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ctrTitle"/>
          </p:nvPr>
        </p:nvSpPr>
        <p:spPr>
          <a:xfrm>
            <a:off x="311708" y="765325"/>
            <a:ext cx="8520600" cy="2052600"/>
          </a:xfrm>
          <a:prstGeom prst="rect">
            <a:avLst/>
          </a:prstGeom>
        </p:spPr>
        <p:txBody>
          <a:bodyPr anchorCtr="0" anchor="b" bIns="68575" lIns="68575" spcFirstLastPara="1" rIns="68575" wrap="square" tIns="68575">
            <a:noAutofit/>
          </a:bodyPr>
          <a:lstStyle/>
          <a:p>
            <a:pPr indent="0" lvl="0" marL="0" rtl="0" algn="ctr">
              <a:spcBef>
                <a:spcPts val="0"/>
              </a:spcBef>
              <a:spcAft>
                <a:spcPts val="0"/>
              </a:spcAft>
              <a:buNone/>
            </a:pPr>
            <a:r>
              <a:rPr lang="en-GB">
                <a:solidFill>
                  <a:srgbClr val="666666"/>
                </a:solidFill>
                <a:latin typeface="Montserrat"/>
                <a:ea typeface="Montserrat"/>
                <a:cs typeface="Montserrat"/>
                <a:sym typeface="Montserrat"/>
              </a:rPr>
              <a:t>Student Networks?</a:t>
            </a:r>
            <a:endParaRPr>
              <a:solidFill>
                <a:srgbClr val="666666"/>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6"/>
          <p:cNvSpPr txBox="1"/>
          <p:nvPr>
            <p:ph type="ctrTitle"/>
          </p:nvPr>
        </p:nvSpPr>
        <p:spPr>
          <a:xfrm>
            <a:off x="311700" y="133800"/>
            <a:ext cx="5596200" cy="9696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GB">
                <a:solidFill>
                  <a:srgbClr val="666666"/>
                </a:solidFill>
                <a:latin typeface="Montserrat"/>
                <a:ea typeface="Montserrat"/>
                <a:cs typeface="Montserrat"/>
                <a:sym typeface="Montserrat"/>
              </a:rPr>
              <a:t>useradm</a:t>
            </a:r>
            <a:endParaRPr>
              <a:solidFill>
                <a:srgbClr val="666666"/>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Google Shape;75;p17"/>
          <p:cNvPicPr preferRelativeResize="0"/>
          <p:nvPr/>
        </p:nvPicPr>
        <p:blipFill>
          <a:blip r:embed="rId3">
            <a:alphaModFix/>
          </a:blip>
          <a:stretch>
            <a:fillRect/>
          </a:stretch>
        </p:blipFill>
        <p:spPr>
          <a:xfrm>
            <a:off x="0" y="0"/>
            <a:ext cx="9144001" cy="53197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8"/>
          <p:cNvSpPr txBox="1"/>
          <p:nvPr>
            <p:ph type="ctrTitle"/>
          </p:nvPr>
        </p:nvSpPr>
        <p:spPr>
          <a:xfrm>
            <a:off x="311700" y="133800"/>
            <a:ext cx="5596200" cy="9696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GB">
                <a:solidFill>
                  <a:srgbClr val="666666"/>
                </a:solidFill>
                <a:latin typeface="Montserrat"/>
                <a:ea typeface="Montserrat"/>
                <a:cs typeface="Montserrat"/>
                <a:sym typeface="Montserrat"/>
              </a:rPr>
              <a:t>brickbot</a:t>
            </a:r>
            <a:endParaRPr>
              <a:solidFill>
                <a:srgbClr val="666666"/>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9"/>
          <p:cNvPicPr preferRelativeResize="0"/>
          <p:nvPr/>
        </p:nvPicPr>
        <p:blipFill>
          <a:blip r:embed="rId3">
            <a:alphaModFix/>
          </a:blip>
          <a:stretch>
            <a:fillRect/>
          </a:stretch>
        </p:blipFill>
        <p:spPr>
          <a:xfrm>
            <a:off x="0" y="0"/>
            <a:ext cx="9143999" cy="53440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20"/>
          <p:cNvSpPr txBox="1"/>
          <p:nvPr>
            <p:ph type="ctrTitle"/>
          </p:nvPr>
        </p:nvSpPr>
        <p:spPr>
          <a:xfrm>
            <a:off x="311700" y="133800"/>
            <a:ext cx="5596200" cy="9696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GB">
                <a:solidFill>
                  <a:srgbClr val="666666"/>
                </a:solidFill>
                <a:latin typeface="Montserrat"/>
                <a:ea typeface="Montserrat"/>
                <a:cs typeface="Montserrat"/>
                <a:sym typeface="Montserrat"/>
              </a:rPr>
              <a:t>brickbot</a:t>
            </a:r>
            <a:endParaRPr>
              <a:solidFill>
                <a:srgbClr val="666666"/>
              </a:solidFill>
              <a:latin typeface="Montserrat"/>
              <a:ea typeface="Montserrat"/>
              <a:cs typeface="Montserrat"/>
              <a:sym typeface="Montserrat"/>
            </a:endParaRPr>
          </a:p>
        </p:txBody>
      </p:sp>
      <p:pic>
        <p:nvPicPr>
          <p:cNvPr id="91" name="Google Shape;91;p20"/>
          <p:cNvPicPr preferRelativeResize="0"/>
          <p:nvPr/>
        </p:nvPicPr>
        <p:blipFill>
          <a:blip r:embed="rId3">
            <a:alphaModFix/>
          </a:blip>
          <a:stretch>
            <a:fillRect/>
          </a:stretch>
        </p:blipFill>
        <p:spPr>
          <a:xfrm>
            <a:off x="406550" y="1255800"/>
            <a:ext cx="3571875" cy="2914650"/>
          </a:xfrm>
          <a:prstGeom prst="rect">
            <a:avLst/>
          </a:prstGeom>
          <a:noFill/>
          <a:ln>
            <a:noFill/>
          </a:ln>
        </p:spPr>
      </p:pic>
      <p:pic>
        <p:nvPicPr>
          <p:cNvPr id="92" name="Google Shape;92;p20"/>
          <p:cNvPicPr preferRelativeResize="0"/>
          <p:nvPr/>
        </p:nvPicPr>
        <p:blipFill>
          <a:blip r:embed="rId4">
            <a:alphaModFix/>
          </a:blip>
          <a:stretch>
            <a:fillRect/>
          </a:stretch>
        </p:blipFill>
        <p:spPr>
          <a:xfrm>
            <a:off x="5141825" y="1255800"/>
            <a:ext cx="3528325" cy="2914650"/>
          </a:xfrm>
          <a:prstGeom prst="rect">
            <a:avLst/>
          </a:prstGeom>
          <a:noFill/>
          <a:ln>
            <a:noFill/>
          </a:ln>
        </p:spPr>
      </p:pic>
      <p:pic>
        <p:nvPicPr>
          <p:cNvPr id="93" name="Google Shape;93;p20"/>
          <p:cNvPicPr preferRelativeResize="0"/>
          <p:nvPr/>
        </p:nvPicPr>
        <p:blipFill>
          <a:blip r:embed="rId5">
            <a:alphaModFix/>
          </a:blip>
          <a:stretch>
            <a:fillRect/>
          </a:stretch>
        </p:blipFill>
        <p:spPr>
          <a:xfrm>
            <a:off x="3994621" y="2318650"/>
            <a:ext cx="1154750" cy="1154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1"/>
          <p:cNvSpPr txBox="1"/>
          <p:nvPr>
            <p:ph type="ctrTitle"/>
          </p:nvPr>
        </p:nvSpPr>
        <p:spPr>
          <a:xfrm>
            <a:off x="311700" y="133800"/>
            <a:ext cx="5596200" cy="9696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GB">
                <a:solidFill>
                  <a:srgbClr val="666666"/>
                </a:solidFill>
                <a:latin typeface="Montserrat"/>
                <a:ea typeface="Montserrat"/>
                <a:cs typeface="Montserrat"/>
                <a:sym typeface="Montserrat"/>
              </a:rPr>
              <a:t>rbvm</a:t>
            </a:r>
            <a:endParaRPr>
              <a:solidFill>
                <a:srgbClr val="666666"/>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22"/>
          <p:cNvPicPr preferRelativeResize="0"/>
          <p:nvPr/>
        </p:nvPicPr>
        <p:blipFill>
          <a:blip r:embed="rId3">
            <a:alphaModFix/>
          </a:blip>
          <a:stretch>
            <a:fillRect/>
          </a:stretch>
        </p:blipFill>
        <p:spPr>
          <a:xfrm>
            <a:off x="0" y="0"/>
            <a:ext cx="9253450" cy="52319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