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liodhna Harri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0T14:59:10.623">
    <p:pos x="2949" y="1183"/>
    <p:text>Might be worth mentioning subversion too :P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d4747b6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d4747b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d4747b6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d4747b6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4747b6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4747b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d4747b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d4747b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d4747b6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d4747b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4747b6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4747b6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d4747b6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d4747b6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d4747b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d4747b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d4747b6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d4747b6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d4747b6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d4747b6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d4747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d4747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d4747b6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d4747b6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4747b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4747b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4747b6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4747b6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d4747b6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d4747b6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d4747b6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d4747b6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e05ac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e05ac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d4747b6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d4747b6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4747b6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4747b6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d4747b6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d4747b6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d4747b6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7d4747b6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4747b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4747b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d4747b6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7d4747b6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d4747b6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d4747b6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d4747b6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d4747b6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e05acb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e05acb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d4747b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d4747b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d4747b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d4747b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4747b6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4747b6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d4747b6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d4747b6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d4747b6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d4747b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d4747b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d4747b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3988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it.redbrick.dcu.i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it.redbrick.dcu.ie/mctastic/git-goo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.redbrick.dcu.ie/mctastic/git-goo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075"/>
            <a:ext cx="8839204" cy="268383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075150" y="3811925"/>
            <a:ext cx="3155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Photos May Be Taken.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You decide when a snapshot is taken and what files it will consist of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How do we take snapshots?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act of taking a snapshot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Seen as a change to the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a commit consist of 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60550" y="1495775"/>
            <a:ext cx="6204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Info on what has changed 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Reference to previous commit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Hash of entire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Quick Recap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86625" y="1284875"/>
            <a:ext cx="6204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is version control?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01075" y="1719175"/>
            <a:ext cx="56067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are repositories?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01075" y="2123025"/>
            <a:ext cx="5500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are repositories made up of?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Time to use 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25" y="35550"/>
            <a:ext cx="3530427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Setup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450950" y="1504750"/>
            <a:ext cx="703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Log in to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git.redbrick.dcu.ie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with your Redbrick Username and Password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Setup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450950" y="1504750"/>
            <a:ext cx="703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Go to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git.redbrick.dcu.ie/mctastic/git-good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and wait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Fork away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99200" y="1838550"/>
            <a:ext cx="4797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704" r="0" t="0"/>
          <a:stretch/>
        </p:blipFill>
        <p:spPr>
          <a:xfrm>
            <a:off x="1" y="1426826"/>
            <a:ext cx="9144000" cy="238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1"/>
          <p:cNvCxnSpPr/>
          <p:nvPr/>
        </p:nvCxnSpPr>
        <p:spPr>
          <a:xfrm>
            <a:off x="4854000" y="1071150"/>
            <a:ext cx="3174900" cy="839400"/>
          </a:xfrm>
          <a:prstGeom prst="straightConnector1">
            <a:avLst/>
          </a:prstGeom>
          <a:noFill/>
          <a:ln cap="flat" cmpd="sng" w="76200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86850" y="193000"/>
            <a:ext cx="79902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is         ?</a:t>
            </a:r>
            <a:endParaRPr b="1" sz="72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0" y="193000"/>
            <a:ext cx="3076875" cy="14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43175" y="1426825"/>
            <a:ext cx="7848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need to make a local copy of this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do this using the “git clone” command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70250" y="1327100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Open your terminal. Enter - `git clone ` followed by this link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1770" l="54250" r="5090" t="82473"/>
          <a:stretch/>
        </p:blipFill>
        <p:spPr>
          <a:xfrm>
            <a:off x="2845512" y="3511525"/>
            <a:ext cx="6031325" cy="60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3"/>
          <p:cNvCxnSpPr/>
          <p:nvPr/>
        </p:nvCxnSpPr>
        <p:spPr>
          <a:xfrm>
            <a:off x="3773175" y="2074775"/>
            <a:ext cx="2982000" cy="15729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Cloning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Now you have a local copy of your remote fork of the repository.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Two files: calculator.py &amp; README.md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Let’s check the commit history &amp; branches 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log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 Repo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branch -a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Quick Recap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86625" y="1284875"/>
            <a:ext cx="7266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happens when your fork the repo?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401075" y="1719175"/>
            <a:ext cx="56067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`git clone` do?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401075" y="2123025"/>
            <a:ext cx="5500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What does `git log`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ctrTitle"/>
          </p:nvPr>
        </p:nvSpPr>
        <p:spPr>
          <a:xfrm>
            <a:off x="343175" y="1158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Tutorial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I’m going to show you some common git commands: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b="1" lang="en-GB" sz="2400">
                <a:solidFill>
                  <a:srgbClr val="D5A6BD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checkout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674EA7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add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6D9EEB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status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A64D79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commit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-GB" sz="2400">
                <a:solidFill>
                  <a:schemeClr val="accent5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push</a:t>
            </a:r>
            <a:endParaRPr b="1" sz="2400">
              <a:solidFill>
                <a:schemeClr val="accent5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en-GB" sz="2400">
                <a:solidFill>
                  <a:srgbClr val="6FA8DC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add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C27BA0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sub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45818E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mul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chemeClr val="accent5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div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mod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-GB" sz="2400">
                <a:solidFill>
                  <a:srgbClr val="A64D79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exp</a:t>
            </a:r>
            <a:endParaRPr b="1" sz="2400">
              <a:solidFill>
                <a:srgbClr val="A64D79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each should just return the operation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e.g mul x y should return x * y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Group Work!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470250" y="12145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Create your own branch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add changes, commit them, merge to master, and push up to your fork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Make a pull request to my repo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Stupid Content Tracker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Conflict Time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470250" y="135927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We need to add a remote called upstream → </a:t>
            </a:r>
            <a:r>
              <a:rPr b="1" lang="en-GB" sz="2400" u="sng">
                <a:solidFill>
                  <a:srgbClr val="8E7CC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https://git.redbrick.dcu.ie/mctastic/git-good</a:t>
            </a:r>
            <a:endParaRPr b="1" sz="2400">
              <a:solidFill>
                <a:srgbClr val="FFFFFF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Conflict Time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fetch upstream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 merge upstream/master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Group Work!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ctrTitle"/>
          </p:nvPr>
        </p:nvSpPr>
        <p:spPr>
          <a:xfrm>
            <a:off x="343175" y="115825"/>
            <a:ext cx="723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470250" y="1426825"/>
            <a:ext cx="7635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Version Control System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569375" y="897450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Are there others?</a:t>
            </a:r>
            <a:endParaRPr b="1" sz="60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18738" l="0" r="0" t="0"/>
          <a:stretch/>
        </p:blipFill>
        <p:spPr>
          <a:xfrm>
            <a:off x="7148250" y="2041699"/>
            <a:ext cx="1369625" cy="11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5">
            <a:alphaModFix/>
          </a:blip>
          <a:srcRect b="7962" l="6396" r="3261" t="11040"/>
          <a:stretch/>
        </p:blipFill>
        <p:spPr>
          <a:xfrm>
            <a:off x="3952400" y="1696475"/>
            <a:ext cx="3043875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575" y="1878925"/>
            <a:ext cx="1438500" cy="14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6425" y="1886938"/>
            <a:ext cx="1369624" cy="13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Structures containing a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ll the changes made to files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They also contain the h</a:t>
            </a: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istory of these changes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Repos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599475" y="14957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ithub.com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gitlab.computing.dcu.ie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→ git.redbrick.dcu.ie</a:t>
            </a:r>
            <a:endParaRPr b="1" sz="28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-249375" y="1495775"/>
            <a:ext cx="45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Free repo hosting →</a:t>
            </a:r>
            <a:r>
              <a:rPr b="1" lang="en-GB" sz="28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550" y="0"/>
            <a:ext cx="3530427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ctrTitle"/>
          </p:nvPr>
        </p:nvSpPr>
        <p:spPr>
          <a:xfrm>
            <a:off x="2717100" y="77225"/>
            <a:ext cx="64269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400"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</a:t>
            </a:r>
            <a:endParaRPr b="1" sz="6400"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60550" y="1553675"/>
            <a:ext cx="6185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Comfortaa"/>
              <a:buChar char="➔"/>
            </a:pPr>
            <a:r>
              <a:rPr b="1" lang="en-GB" sz="2400">
                <a:solidFill>
                  <a:srgbClr val="F3F3F3"/>
                </a:solidFill>
                <a:highlight>
                  <a:srgbClr val="26272B"/>
                </a:highlight>
                <a:latin typeface="Comfortaa"/>
                <a:ea typeface="Comfortaa"/>
                <a:cs typeface="Comfortaa"/>
                <a:sym typeface="Comfortaa"/>
              </a:rPr>
              <a:t>Snapshots record what your files look like at a given point in time</a:t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highlight>
                <a:srgbClr val="26272B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