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6858000" cx="12192000"/>
  <p:notesSz cx="6858000" cy="9144000"/>
  <p:embeddedFontLst>
    <p:embeddedFont>
      <p:font typeface="PT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PTSans-bold.fntdata"/><Relationship Id="rId25" Type="http://schemas.openxmlformats.org/officeDocument/2006/relationships/font" Target="fonts/PTSans-regular.fntdata"/><Relationship Id="rId28" Type="http://schemas.openxmlformats.org/officeDocument/2006/relationships/font" Target="fonts/PTSans-boldItalic.fntdata"/><Relationship Id="rId27" Type="http://schemas.openxmlformats.org/officeDocument/2006/relationships/font" Target="fonts/PTSans-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75"/>
              <a:buFont typeface="Arial"/>
              <a:buNone/>
            </a:pPr>
            <a:r>
              <a:rPr lang="en-US"/>
              <a:t>Speaker order:</a:t>
            </a:r>
            <a:endParaRPr/>
          </a:p>
          <a:p>
            <a:pPr indent="0" lvl="0" marL="0" marR="0" rtl="0" algn="l">
              <a:lnSpc>
                <a:spcPct val="100000"/>
              </a:lnSpc>
              <a:spcBef>
                <a:spcPts val="0"/>
              </a:spcBef>
              <a:spcAft>
                <a:spcPts val="0"/>
              </a:spcAft>
              <a:buClr>
                <a:srgbClr val="000000"/>
              </a:buClr>
              <a:buSzPts val="275"/>
              <a:buFont typeface="Arial"/>
              <a:buNone/>
            </a:pPr>
            <a:r>
              <a:t/>
            </a:r>
            <a:endParaRPr/>
          </a:p>
          <a:p>
            <a:pPr indent="0" lvl="0" marL="0" marR="0" rtl="0" algn="l">
              <a:lnSpc>
                <a:spcPct val="100000"/>
              </a:lnSpc>
              <a:spcBef>
                <a:spcPts val="0"/>
              </a:spcBef>
              <a:spcAft>
                <a:spcPts val="0"/>
              </a:spcAft>
              <a:buClr>
                <a:srgbClr val="000000"/>
              </a:buClr>
              <a:buSzPts val="275"/>
              <a:buFont typeface="Arial"/>
              <a:buNone/>
            </a:pPr>
            <a:r>
              <a:rPr lang="en-US"/>
              <a:t>Intro: Terry</a:t>
            </a:r>
            <a:endParaRPr/>
          </a:p>
          <a:p>
            <a:pPr indent="0" lvl="0" marL="0" marR="0" rtl="0" algn="l">
              <a:lnSpc>
                <a:spcPct val="100000"/>
              </a:lnSpc>
              <a:spcBef>
                <a:spcPts val="0"/>
              </a:spcBef>
              <a:spcAft>
                <a:spcPts val="0"/>
              </a:spcAft>
              <a:buClr>
                <a:srgbClr val="000000"/>
              </a:buClr>
              <a:buSzPts val="275"/>
              <a:buFont typeface="Arial"/>
              <a:buNone/>
            </a:pPr>
            <a:r>
              <a:rPr lang="en-US"/>
              <a:t>1st iteration: James</a:t>
            </a:r>
            <a:endParaRPr/>
          </a:p>
          <a:p>
            <a:pPr indent="0" lvl="0" marL="0" marR="0" rtl="0" algn="l">
              <a:lnSpc>
                <a:spcPct val="100000"/>
              </a:lnSpc>
              <a:spcBef>
                <a:spcPts val="0"/>
              </a:spcBef>
              <a:spcAft>
                <a:spcPts val="0"/>
              </a:spcAft>
              <a:buClr>
                <a:srgbClr val="000000"/>
              </a:buClr>
              <a:buSzPts val="275"/>
              <a:buFont typeface="Arial"/>
              <a:buNone/>
            </a:pPr>
            <a:r>
              <a:rPr lang="en-US"/>
              <a:t>2nd: Terry</a:t>
            </a:r>
            <a:endParaRPr/>
          </a:p>
          <a:p>
            <a:pPr indent="0" lvl="0" marL="0" marR="0" rtl="0" algn="l">
              <a:lnSpc>
                <a:spcPct val="100000"/>
              </a:lnSpc>
              <a:spcBef>
                <a:spcPts val="0"/>
              </a:spcBef>
              <a:spcAft>
                <a:spcPts val="0"/>
              </a:spcAft>
              <a:buClr>
                <a:srgbClr val="000000"/>
              </a:buClr>
              <a:buSzPts val="275"/>
              <a:buFont typeface="Arial"/>
              <a:buNone/>
            </a:pPr>
            <a:r>
              <a:rPr lang="en-US"/>
              <a:t>3rd: James</a:t>
            </a:r>
            <a:endParaRPr/>
          </a:p>
          <a:p>
            <a:pPr indent="0" lvl="0" marL="0" marR="0" rtl="0" algn="l">
              <a:lnSpc>
                <a:spcPct val="100000"/>
              </a:lnSpc>
              <a:spcBef>
                <a:spcPts val="0"/>
              </a:spcBef>
              <a:spcAft>
                <a:spcPts val="0"/>
              </a:spcAft>
              <a:buClr>
                <a:srgbClr val="000000"/>
              </a:buClr>
              <a:buSzPts val="275"/>
              <a:buFont typeface="Arial"/>
              <a:buNone/>
            </a:pPr>
            <a:r>
              <a:rPr lang="en-US"/>
              <a:t>4th: Terry</a:t>
            </a:r>
            <a:endParaRPr/>
          </a:p>
          <a:p>
            <a:pPr indent="0" lvl="0" marL="0" marR="0" rtl="0" algn="l">
              <a:lnSpc>
                <a:spcPct val="100000"/>
              </a:lnSpc>
              <a:spcBef>
                <a:spcPts val="0"/>
              </a:spcBef>
              <a:spcAft>
                <a:spcPts val="0"/>
              </a:spcAft>
              <a:buClr>
                <a:srgbClr val="000000"/>
              </a:buClr>
              <a:buSzPts val="275"/>
              <a:buFont typeface="Arial"/>
              <a:buNone/>
            </a:pPr>
            <a:r>
              <a:rPr lang="en-US"/>
              <a:t>5th: James</a:t>
            </a:r>
            <a:endParaRPr/>
          </a:p>
        </p:txBody>
      </p:sp>
      <p:sp>
        <p:nvSpPr>
          <p:cNvPr id="82" name="Shape 8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Now yeah, we have a working script, but it’s not scriptable. For something to be scriptable we mean that it can be extended or automated through scripting.</a:t>
            </a:r>
            <a:endParaRPr/>
          </a:p>
          <a:p>
            <a:pPr indent="0" lvl="0" marL="0">
              <a:spcBef>
                <a:spcPts val="0"/>
              </a:spcBef>
              <a:spcAft>
                <a:spcPts val="0"/>
              </a:spcAft>
              <a:buNone/>
            </a:pPr>
            <a:r>
              <a:t/>
            </a:r>
            <a:endParaRPr/>
          </a:p>
          <a:p>
            <a:pPr indent="0" lvl="0" marL="0">
              <a:spcBef>
                <a:spcPts val="0"/>
              </a:spcBef>
              <a:spcAft>
                <a:spcPts val="0"/>
              </a:spcAft>
              <a:buClr>
                <a:schemeClr val="dk1"/>
              </a:buClr>
              <a:buSzPts val="1100"/>
              <a:buFont typeface="Arial"/>
              <a:buNone/>
            </a:pPr>
            <a:r>
              <a:rPr lang="en-US">
                <a:solidFill>
                  <a:schemeClr val="dk1"/>
                </a:solidFill>
              </a:rPr>
              <a:t>User input is fine, but we’d rather just fill in the meme information as command line arguments. That way it’s all on the one line, making it easier for someone to use. In all, we are just reducing the wait time the exists between you and your meme.</a:t>
            </a:r>
            <a:endParaRPr/>
          </a:p>
          <a:p>
            <a:pPr indent="0" lvl="0" marL="0">
              <a:spcBef>
                <a:spcPts val="0"/>
              </a:spcBef>
              <a:spcAft>
                <a:spcPts val="0"/>
              </a:spcAft>
              <a:buNone/>
            </a:pPr>
            <a:r>
              <a:t/>
            </a:r>
            <a:endParaRPr/>
          </a:p>
          <a:p>
            <a:pPr indent="0" lvl="0" marL="0">
              <a:spcBef>
                <a:spcPts val="0"/>
              </a:spcBef>
              <a:spcAft>
                <a:spcPts val="0"/>
              </a:spcAft>
              <a:buNone/>
            </a:pPr>
            <a:r>
              <a:rPr lang="en-US"/>
              <a:t>We use functions to separate blocks of code, </a:t>
            </a:r>
            <a:r>
              <a:rPr lang="en-US"/>
              <a:t>it’ll make more sense as to why this is done in the next iteration of our program.</a:t>
            </a:r>
            <a:endParaRPr/>
          </a:p>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If we're going to make it scriptable we're going to add arguments.</a:t>
            </a:r>
            <a:endParaRPr/>
          </a:p>
          <a:p>
            <a:pPr indent="0" lvl="0" marL="0">
              <a:spcBef>
                <a:spcPts val="0"/>
              </a:spcBef>
              <a:spcAft>
                <a:spcPts val="0"/>
              </a:spcAft>
              <a:buNone/>
            </a:pPr>
            <a:r>
              <a:rPr lang="en-US"/>
              <a:t>For each of bg, first, second, etc. we have to check if they aren't already filled by a command line argument.</a:t>
            </a:r>
            <a:endParaRPr/>
          </a:p>
          <a:p>
            <a:pPr indent="0" lvl="0" marL="0">
              <a:spcBef>
                <a:spcPts val="0"/>
              </a:spcBef>
              <a:spcAft>
                <a:spcPts val="0"/>
              </a:spcAft>
              <a:buNone/>
            </a:pPr>
            <a:r>
              <a:rPr lang="en-US"/>
              <a:t>So we add if statements to check if they're equal to the empty string and only if they are we prompt the user.</a:t>
            </a:r>
            <a:endParaRPr/>
          </a:p>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getopts is an unusual but very powerful way of parsing command line arguments</a:t>
            </a:r>
            <a:endParaRPr/>
          </a:p>
          <a:p>
            <a:pPr indent="0" lvl="0" marL="0">
              <a:spcBef>
                <a:spcPts val="0"/>
              </a:spcBef>
              <a:spcAft>
                <a:spcPts val="0"/>
              </a:spcAft>
              <a:buNone/>
            </a:pPr>
            <a:r>
              <a:rPr lang="en-US"/>
              <a:t>a colon at the start disables the default error message - we'll be supplying our own</a:t>
            </a:r>
            <a:endParaRPr/>
          </a:p>
          <a:p>
            <a:pPr indent="0" lvl="0" marL="0">
              <a:spcBef>
                <a:spcPts val="0"/>
              </a:spcBef>
              <a:spcAft>
                <a:spcPts val="0"/>
              </a:spcAft>
              <a:buNone/>
            </a:pPr>
            <a:r>
              <a:rPr lang="en-US"/>
              <a:t>a colon after an option means that option has a required argument</a:t>
            </a:r>
            <a:endParaRPr/>
          </a:p>
          <a:p>
            <a:pPr indent="0" lvl="0" marL="0">
              <a:spcBef>
                <a:spcPts val="0"/>
              </a:spcBef>
              <a:spcAft>
                <a:spcPts val="0"/>
              </a:spcAft>
              <a:buNone/>
            </a:pPr>
            <a:r>
              <a:rPr lang="en-US"/>
              <a:t>the question mark is set when an invalid option is given</a:t>
            </a:r>
            <a:endParaRPr/>
          </a:p>
          <a:p>
            <a:pPr indent="0" lvl="0" marL="0">
              <a:spcBef>
                <a:spcPts val="0"/>
              </a:spcBef>
              <a:spcAft>
                <a:spcPts val="0"/>
              </a:spcAft>
              <a:buNone/>
            </a:pPr>
            <a:r>
              <a:rPr lang="en-US"/>
              <a:t>the colon case is set when an option requires an argument but no argument is given (smiley face)</a:t>
            </a:r>
            <a:endParaRPr/>
          </a:p>
          <a:p>
            <a:pPr indent="0" lvl="0" marL="0">
              <a:spcBef>
                <a:spcPts val="0"/>
              </a:spcBef>
              <a:spcAft>
                <a:spcPts val="0"/>
              </a:spcAft>
              <a:buNone/>
            </a:pPr>
            <a:r>
              <a:rPr lang="en-US"/>
              <a:t>&gt;&amp;2 means send to standard error</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So now it’s working with more functionality. Now we need to provide a section telling the user how to use the script. any good bash script has a help section, and this is a somewhat good bash script. </a:t>
            </a:r>
            <a:endParaRPr/>
          </a:p>
          <a:p>
            <a:pPr indent="0" lvl="0" marL="0">
              <a:spcBef>
                <a:spcPts val="0"/>
              </a:spcBef>
              <a:spcAft>
                <a:spcPts val="0"/>
              </a:spcAft>
              <a:buNone/>
            </a:pPr>
            <a:r>
              <a:t/>
            </a:r>
            <a:endParaRPr/>
          </a:p>
          <a:p>
            <a:pPr indent="0" lvl="0" marL="0">
              <a:spcBef>
                <a:spcPts val="0"/>
              </a:spcBef>
              <a:spcAft>
                <a:spcPts val="0"/>
              </a:spcAft>
              <a:buNone/>
            </a:pPr>
            <a:r>
              <a:rPr lang="en-US"/>
              <a:t>First off we are going to add a new option, -h which calls a new function we are going to write.</a:t>
            </a:r>
            <a:endParaRPr/>
          </a:p>
          <a:p>
            <a:pPr indent="0" lvl="0" marL="0">
              <a:spcBef>
                <a:spcPts val="0"/>
              </a:spcBef>
              <a:spcAft>
                <a:spcPts val="0"/>
              </a:spcAft>
              <a:buNone/>
            </a:pPr>
            <a:r>
              <a:rPr lang="en-US"/>
              <a:t>This new </a:t>
            </a:r>
            <a:r>
              <a:rPr lang="en-US"/>
              <a:t>function</a:t>
            </a:r>
            <a:r>
              <a:rPr lang="en-US"/>
              <a:t> is going to be called “usage”.</a:t>
            </a:r>
            <a:endParaRPr/>
          </a:p>
          <a:p>
            <a:pPr indent="0" lvl="0" marL="0">
              <a:spcBef>
                <a:spcPts val="0"/>
              </a:spcBef>
              <a:spcAft>
                <a:spcPts val="0"/>
              </a:spcAft>
              <a:buNone/>
            </a:pPr>
            <a:r>
              <a:t/>
            </a:r>
            <a:endParaRPr/>
          </a:p>
          <a:p>
            <a:pPr indent="0" lvl="0" marL="0">
              <a:spcBef>
                <a:spcPts val="0"/>
              </a:spcBef>
              <a:spcAft>
                <a:spcPts val="0"/>
              </a:spcAft>
              <a:buNone/>
            </a:pPr>
            <a:r>
              <a:rPr lang="en-US"/>
              <a:t>The CAT - EOF syntax is very useful for writing out these help sections. </a:t>
            </a:r>
            <a:r>
              <a:rPr lang="en-US">
                <a:solidFill>
                  <a:schemeClr val="dk1"/>
                </a:solidFill>
              </a:rPr>
              <a:t>This syntax is going to introduce you to a handy way of working with multi-line text in BASH. </a:t>
            </a:r>
            <a:endParaRPr>
              <a:solidFill>
                <a:schemeClr val="dk1"/>
              </a:solidFill>
            </a:endParaRPr>
          </a:p>
          <a:p>
            <a:pPr indent="0" lvl="0" marL="0">
              <a:spcBef>
                <a:spcPts val="0"/>
              </a:spcBef>
              <a:spcAft>
                <a:spcPts val="0"/>
              </a:spcAft>
              <a:buNone/>
            </a:pPr>
            <a:r>
              <a:t/>
            </a:r>
            <a:endParaRPr>
              <a:solidFill>
                <a:schemeClr val="dk1"/>
              </a:solidFill>
            </a:endParaRPr>
          </a:p>
          <a:p>
            <a:pPr indent="0" lvl="0" marL="0">
              <a:spcBef>
                <a:spcPts val="0"/>
              </a:spcBef>
              <a:spcAft>
                <a:spcPts val="0"/>
              </a:spcAft>
              <a:buClr>
                <a:schemeClr val="dk1"/>
              </a:buClr>
              <a:buSzPts val="1100"/>
              <a:buFont typeface="Arial"/>
              <a:buNone/>
            </a:pPr>
            <a:r>
              <a:rPr lang="en-US">
                <a:solidFill>
                  <a:schemeClr val="dk1"/>
                </a:solidFill>
              </a:rPr>
              <a:t>We are swapping out curl for wget. wget, for now, you can see as just another way of retrieving content from web servers. </a:t>
            </a:r>
            <a:endParaRPr>
              <a:solidFill>
                <a:schemeClr val="dk1"/>
              </a:solidFill>
            </a:endParaRPr>
          </a:p>
          <a:p>
            <a:pPr indent="0" lvl="0" marL="0">
              <a:spcBef>
                <a:spcPts val="0"/>
              </a:spcBef>
              <a:spcAft>
                <a:spcPts val="0"/>
              </a:spcAft>
              <a:buClr>
                <a:schemeClr val="dk1"/>
              </a:buClr>
              <a:buSzPts val="1100"/>
              <a:buFont typeface="Arial"/>
              <a:buNone/>
            </a:pPr>
            <a:r>
              <a:rPr lang="en-US">
                <a:solidFill>
                  <a:schemeClr val="dk1"/>
                </a:solidFill>
              </a:rPr>
              <a:t>We are swapping from curl to wget for two reasons, curl doesn't escape spaces, while wget does.</a:t>
            </a:r>
            <a:endParaRPr>
              <a:solidFill>
                <a:schemeClr val="dk1"/>
              </a:solidFill>
            </a:endParaRPr>
          </a:p>
          <a:p>
            <a:pPr indent="0" lvl="0" marL="0">
              <a:spcBef>
                <a:spcPts val="0"/>
              </a:spcBef>
              <a:spcAft>
                <a:spcPts val="0"/>
              </a:spcAft>
              <a:buNone/>
            </a:pPr>
            <a:r>
              <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Shape 88"/>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US"/>
              <a:t>What is a shell? -&gt; It's the prompt you get in the terminal.</a:t>
            </a:r>
            <a:endParaRPr/>
          </a:p>
          <a:p>
            <a:pPr indent="0" lvl="0" marL="0" marR="0" rtl="0" algn="l">
              <a:lnSpc>
                <a:spcPct val="100000"/>
              </a:lnSpc>
              <a:spcBef>
                <a:spcPts val="0"/>
              </a:spcBef>
              <a:spcAft>
                <a:spcPts val="0"/>
              </a:spcAft>
              <a:buClr>
                <a:srgbClr val="000000"/>
              </a:buClr>
              <a:buSzPts val="1100"/>
              <a:buFont typeface="Arial"/>
              <a:buNone/>
            </a:pPr>
            <a:r>
              <a:rPr lang="en-US"/>
              <a:t>Command language -&gt; lets you write scripts to automate common tasks</a:t>
            </a:r>
            <a:endParaRPr/>
          </a:p>
          <a:p>
            <a:pPr indent="0" lvl="0" marL="0" marR="0" rtl="0" algn="l">
              <a:lnSpc>
                <a:spcPct val="100000"/>
              </a:lnSpc>
              <a:spcBef>
                <a:spcPts val="0"/>
              </a:spcBef>
              <a:spcAft>
                <a:spcPts val="0"/>
              </a:spcAft>
              <a:buClr>
                <a:srgbClr val="000000"/>
              </a:buClr>
              <a:buSzPts val="1100"/>
              <a:buFont typeface="Arial"/>
              <a:buNone/>
            </a:pPr>
            <a:r>
              <a:rPr lang="en-US"/>
              <a:t>Bourne again -&gt; born-again</a:t>
            </a:r>
            <a:endParaRPr/>
          </a:p>
          <a:p>
            <a:pPr indent="0" lvl="0" marL="0" marR="0" rtl="0" algn="l">
              <a:lnSpc>
                <a:spcPct val="100000"/>
              </a:lnSpc>
              <a:spcBef>
                <a:spcPts val="0"/>
              </a:spcBef>
              <a:spcAft>
                <a:spcPts val="0"/>
              </a:spcAft>
              <a:buClr>
                <a:srgbClr val="000000"/>
              </a:buClr>
              <a:buSzPts val="1100"/>
              <a:buFont typeface="Arial"/>
              <a:buNone/>
            </a:pPr>
            <a:r>
              <a:rPr lang="en-US"/>
              <a:t>Primary login shell in most Linux distributions as well as macOS. Recently, there was a Microsoft Windows version</a:t>
            </a:r>
            <a:endParaRPr/>
          </a:p>
          <a:p>
            <a:pPr indent="0" lvl="0" marL="0" marR="0" rtl="0" algn="l">
              <a:lnSpc>
                <a:spcPct val="100000"/>
              </a:lnSpc>
              <a:spcBef>
                <a:spcPts val="0"/>
              </a:spcBef>
              <a:spcAft>
                <a:spcPts val="0"/>
              </a:spcAft>
              <a:buClr>
                <a:srgbClr val="000000"/>
              </a:buClr>
              <a:buSzPts val="1100"/>
              <a:buFont typeface="Arial"/>
              <a:buNone/>
            </a:pPr>
            <a:r>
              <a:rPr lang="en-US"/>
              <a:t>Commissioned by the FSF. They thought it was so important to a completely free operating syste that they funded it themselves.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Encourage audience to visit memegen.link and play with it to see how we might use their API.</a:t>
            </a:r>
            <a:endParaRPr/>
          </a:p>
          <a:p>
            <a:pPr indent="0" lvl="0" marL="0">
              <a:spcBef>
                <a:spcPts val="0"/>
              </a:spcBef>
              <a:spcAft>
                <a:spcPts val="0"/>
              </a:spcAft>
              <a:buNone/>
            </a:pPr>
            <a:r>
              <a:rPr lang="en-US"/>
              <a:t>It's all in the URL.</a:t>
            </a:r>
            <a:endParaRPr/>
          </a:p>
          <a:p>
            <a:pPr indent="0" lvl="0" marL="0">
              <a:spcBef>
                <a:spcPts val="0"/>
              </a:spcBef>
              <a:spcAft>
                <a:spcPts val="0"/>
              </a:spcAft>
              <a:buNone/>
            </a:pPr>
            <a:r>
              <a:rPr lang="en-US"/>
              <a:t>We'll be showing step-by-step progression of how to build this script. We'll be going around to help everyone, and the source code for each iteration is available at that link.</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US">
                <a:solidFill>
                  <a:schemeClr val="dk1"/>
                </a:solidFill>
              </a:rPr>
              <a:t>We are going to be dividing this talk into 5 different sections or iterations. If I was you, I’d have a file per iteration, you see every iteration is going to work, they’re all just going to be a little better than the previous version in terms of usability and functionality.</a:t>
            </a:r>
            <a:endParaRPr>
              <a:solidFill>
                <a:schemeClr val="dk1"/>
              </a:solidFill>
            </a:endParaRPr>
          </a:p>
          <a:p>
            <a:pPr indent="0" lvl="0" marL="0">
              <a:spcBef>
                <a:spcPts val="0"/>
              </a:spcBef>
              <a:spcAft>
                <a:spcPts val="0"/>
              </a:spcAft>
              <a:buNone/>
            </a:pPr>
            <a:r>
              <a:t/>
            </a:r>
            <a:endParaRPr/>
          </a:p>
          <a:p>
            <a:pPr indent="0" lvl="0" marL="0">
              <a:spcBef>
                <a:spcPts val="0"/>
              </a:spcBef>
              <a:spcAft>
                <a:spcPts val="0"/>
              </a:spcAft>
              <a:buNone/>
            </a:pPr>
            <a:r>
              <a:rPr lang="en-US"/>
              <a:t>So let’s get started, I want everyone here to power on there machines and fire up a terminal.</a:t>
            </a:r>
            <a:endParaRPr/>
          </a:p>
          <a:p>
            <a:pPr indent="0" lvl="0" marL="0">
              <a:spcBef>
                <a:spcPts val="0"/>
              </a:spcBef>
              <a:spcAft>
                <a:spcPts val="0"/>
              </a:spcAft>
              <a:buNone/>
            </a:pPr>
            <a:r>
              <a:t/>
            </a:r>
            <a:endParaRPr/>
          </a:p>
          <a:p>
            <a:pPr indent="0" lvl="0" marL="0">
              <a:spcBef>
                <a:spcPts val="0"/>
              </a:spcBef>
              <a:spcAft>
                <a:spcPts val="0"/>
              </a:spcAft>
              <a:buNone/>
            </a:pPr>
            <a:r>
              <a:rPr lang="en-US"/>
              <a:t>We all ready?</a:t>
            </a:r>
            <a:endParaRPr/>
          </a:p>
          <a:p>
            <a:pPr indent="0" lvl="0" marL="0">
              <a:spcBef>
                <a:spcPts val="0"/>
              </a:spcBef>
              <a:spcAft>
                <a:spcPts val="0"/>
              </a:spcAft>
              <a:buNone/>
            </a:pPr>
            <a:r>
              <a:rPr lang="en-US"/>
              <a:t>Okay so real quick, in this first iteration we will be going over a few things in particular. Firstly you’ll be seeing how to take user input with BASH, and furthermore you’ll see how variables work.</a:t>
            </a:r>
            <a:endParaRPr/>
          </a:p>
          <a:p>
            <a:pPr indent="0" lvl="0" marL="0">
              <a:spcBef>
                <a:spcPts val="0"/>
              </a:spcBef>
              <a:spcAft>
                <a:spcPts val="0"/>
              </a:spcAft>
              <a:buNone/>
            </a:pPr>
            <a:r>
              <a:t/>
            </a:r>
            <a:endParaRPr/>
          </a:p>
          <a:p>
            <a:pPr indent="0" lvl="0" marL="0">
              <a:spcBef>
                <a:spcPts val="0"/>
              </a:spcBef>
              <a:spcAft>
                <a:spcPts val="0"/>
              </a:spcAft>
              <a:buNone/>
            </a:pPr>
            <a:r>
              <a:rPr lang="en-US"/>
              <a:t>Then we are going to look at curl, </a:t>
            </a:r>
            <a:r>
              <a:rPr lang="en-US">
                <a:solidFill>
                  <a:schemeClr val="dk1"/>
                </a:solidFill>
              </a:rPr>
              <a:t>curl is a tool to transfer data from or to a server, We are going to use it to get data from the memegen link, which we will have completed with our variables.</a:t>
            </a:r>
            <a:endParaRPr>
              <a:solidFill>
                <a:schemeClr val="dk1"/>
              </a:solidFill>
            </a:endParaRPr>
          </a:p>
          <a:p>
            <a:pPr indent="0" lvl="0" marL="0">
              <a:spcBef>
                <a:spcPts val="0"/>
              </a:spcBef>
              <a:spcAft>
                <a:spcPts val="0"/>
              </a:spcAft>
              <a:buClr>
                <a:schemeClr val="dk1"/>
              </a:buClr>
              <a:buSzPts val="1100"/>
              <a:buFont typeface="Arial"/>
              <a:buNone/>
            </a:pPr>
            <a:r>
              <a:t/>
            </a:r>
            <a:endParaRPr>
              <a:solidFill>
                <a:schemeClr val="dk1"/>
              </a:solidFill>
            </a:endParaRPr>
          </a:p>
          <a:p>
            <a:pPr indent="0" lvl="0" marL="0">
              <a:spcBef>
                <a:spcPts val="0"/>
              </a:spcBef>
              <a:spcAft>
                <a:spcPts val="0"/>
              </a:spcAft>
              <a:buNone/>
            </a:pPr>
            <a:r>
              <a:rPr lang="en-US"/>
              <a:t>There’s a thing you may or may not have heard about called file redirection,</a:t>
            </a:r>
            <a:r>
              <a:rPr lang="en-US"/>
              <a:t> it’s a main feature of bash, basically it allows you to direct where your stdout and stderr goes, generating new files in the process. Here we are just directing the output of curl to a file called meme.jpg</a:t>
            </a:r>
            <a:endParaRPr/>
          </a:p>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If statements have a weird syntax in bash compared to other languages.</a:t>
            </a:r>
            <a:endParaRPr/>
          </a:p>
          <a:p>
            <a:pPr indent="0" lvl="0" marL="0">
              <a:spcBef>
                <a:spcPts val="0"/>
              </a:spcBef>
              <a:spcAft>
                <a:spcPts val="0"/>
              </a:spcAft>
              <a:buNone/>
            </a:pPr>
            <a:r>
              <a:rPr lang="en-US"/>
              <a:t>The condition is surrounded by two square brackets and followed by a semicolon and the "then" keyword.</a:t>
            </a:r>
            <a:endParaRPr/>
          </a:p>
          <a:p>
            <a:pPr indent="0" lvl="0" marL="0">
              <a:spcBef>
                <a:spcPts val="0"/>
              </a:spcBef>
              <a:spcAft>
                <a:spcPts val="0"/>
              </a:spcAft>
              <a:buNone/>
            </a:pPr>
            <a:r>
              <a:rPr lang="en-US"/>
              <a:t>Every block statement in bash, such as if and case, is closed by the keyword backwards: fi, esac, etc.</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Shape 12"/>
          <p:cNvSpPr txBox="1"/>
          <p:nvPr>
            <p:ph type="ctrTitle"/>
          </p:nvPr>
        </p:nvSpPr>
        <p:spPr>
          <a:xfrm>
            <a:off x="1524000" y="1122362"/>
            <a:ext cx="9144000" cy="2387600"/>
          </a:xfrm>
          <a:prstGeom prst="rect">
            <a:avLst/>
          </a:prstGeom>
          <a:noFill/>
          <a:ln>
            <a:noFill/>
          </a:ln>
        </p:spPr>
        <p:txBody>
          <a:bodyPr anchorCtr="0" anchor="b" bIns="91425" lIns="91425" spcFirstLastPara="1" rIns="91425" wrap="square" tIns="91425"/>
          <a:lstStyle>
            <a:lvl1pPr lvl="0" marR="0" rtl="0" algn="ctr">
              <a:lnSpc>
                <a:spcPct val="90000"/>
              </a:lnSpc>
              <a:spcBef>
                <a:spcPts val="0"/>
              </a:spcBef>
              <a:spcAft>
                <a:spcPts val="0"/>
              </a:spcAft>
              <a:buClr>
                <a:schemeClr val="dk1"/>
              </a:buClr>
              <a:buSzPts val="6000"/>
              <a:buFont typeface="PT Sans"/>
              <a:buNone/>
              <a:defRPr b="0" i="0" sz="6000" u="none" cap="none" strike="noStrike">
                <a:solidFill>
                  <a:schemeClr val="dk1"/>
                </a:solidFill>
                <a:latin typeface="PT Sans"/>
                <a:ea typeface="PT Sans"/>
                <a:cs typeface="PT Sans"/>
                <a:sym typeface="PT Sans"/>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13" name="Shape 13"/>
          <p:cNvSpPr txBox="1"/>
          <p:nvPr>
            <p:ph idx="1" type="subTitle"/>
          </p:nvPr>
        </p:nvSpPr>
        <p:spPr>
          <a:xfrm>
            <a:off x="1524000" y="3602037"/>
            <a:ext cx="9144000" cy="1655761"/>
          </a:xfrm>
          <a:prstGeom prst="rect">
            <a:avLst/>
          </a:prstGeom>
          <a:noFill/>
          <a:ln>
            <a:noFill/>
          </a:ln>
        </p:spPr>
        <p:txBody>
          <a:bodyPr anchorCtr="0" anchor="t" bIns="91425" lIns="91425" spcFirstLastPara="1" rIns="91425" wrap="square" tIns="91425"/>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PT Sans"/>
                <a:ea typeface="PT Sans"/>
                <a:cs typeface="PT Sans"/>
                <a:sym typeface="PT Sans"/>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PT Sans"/>
                <a:ea typeface="PT Sans"/>
                <a:cs typeface="PT Sans"/>
                <a:sym typeface="PT Sans"/>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PT Sans"/>
                <a:ea typeface="PT Sans"/>
                <a:cs typeface="PT Sans"/>
                <a:sym typeface="PT Sans"/>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PT Sans"/>
                <a:ea typeface="PT Sans"/>
                <a:cs typeface="PT Sans"/>
                <a:sym typeface="PT Sans"/>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PT Sans"/>
                <a:ea typeface="PT Sans"/>
                <a:cs typeface="PT Sans"/>
                <a:sym typeface="PT Sans"/>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PT Sans"/>
                <a:ea typeface="PT Sans"/>
                <a:cs typeface="PT Sans"/>
                <a:sym typeface="PT Sans"/>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PT Sans"/>
                <a:ea typeface="PT Sans"/>
                <a:cs typeface="PT Sans"/>
                <a:sym typeface="PT Sans"/>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PT Sans"/>
                <a:ea typeface="PT Sans"/>
                <a:cs typeface="PT Sans"/>
                <a:sym typeface="PT Sans"/>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PT Sans"/>
                <a:ea typeface="PT Sans"/>
                <a:cs typeface="PT Sans"/>
                <a:sym typeface="PT Sans"/>
              </a:defRPr>
            </a:lvl9pPr>
          </a:lstStyle>
          <a:p/>
        </p:txBody>
      </p:sp>
      <p:sp>
        <p:nvSpPr>
          <p:cNvPr id="14" name="Shape 14"/>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88888"/>
              </a:buClr>
              <a:buSzPts val="1200"/>
              <a:buFont typeface="PT Sans"/>
              <a:buNone/>
              <a:defRPr b="0" i="0" sz="1200" u="none" cap="none" strike="noStrike">
                <a:solidFill>
                  <a:srgbClr val="888888"/>
                </a:solidFill>
                <a:latin typeface="PT Sans"/>
                <a:ea typeface="PT Sans"/>
                <a:cs typeface="PT Sans"/>
                <a:sym typeface="PT Sans"/>
              </a:defRPr>
            </a:lvl1pPr>
            <a:lvl2pPr lvl="1"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2pPr>
            <a:lvl3pPr lvl="2"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3pPr>
            <a:lvl4pPr lvl="3"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4pPr>
            <a:lvl5pPr lvl="4"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5pPr>
            <a:lvl6pPr lvl="5"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6pPr>
            <a:lvl7pPr lvl="6"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7pPr>
            <a:lvl8pPr lvl="7"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8pPr>
            <a:lvl9pPr lvl="8"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9pPr>
          </a:lstStyle>
          <a:p/>
        </p:txBody>
      </p:sp>
      <p:sp>
        <p:nvSpPr>
          <p:cNvPr id="15" name="Shape 1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888888"/>
              </a:buClr>
              <a:buSzPts val="1200"/>
              <a:buFont typeface="PT Sans"/>
              <a:buNone/>
              <a:defRPr b="0" i="0" sz="1200" u="none" cap="none" strike="noStrike">
                <a:solidFill>
                  <a:srgbClr val="888888"/>
                </a:solidFill>
                <a:latin typeface="PT Sans"/>
                <a:ea typeface="PT Sans"/>
                <a:cs typeface="PT Sans"/>
                <a:sym typeface="PT Sans"/>
              </a:defRPr>
            </a:lvl1pPr>
            <a:lvl2pPr lvl="1"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2pPr>
            <a:lvl3pPr lvl="2"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3pPr>
            <a:lvl4pPr lvl="3"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4pPr>
            <a:lvl5pPr lvl="4"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5pPr>
            <a:lvl6pPr lvl="5"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6pPr>
            <a:lvl7pPr lvl="6"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7pPr>
            <a:lvl8pPr lvl="7"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8pPr>
            <a:lvl9pPr lvl="8"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9pPr>
          </a:lstStyle>
          <a:p/>
        </p:txBody>
      </p:sp>
      <p:sp>
        <p:nvSpPr>
          <p:cNvPr id="16" name="Shape 16"/>
          <p:cNvSpPr txBox="1"/>
          <p:nvPr>
            <p:ph idx="12" type="sldNum"/>
          </p:nvPr>
        </p:nvSpPr>
        <p:spPr>
          <a:xfrm>
            <a:off x="92964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1pPr>
            <a:lvl2pPr indent="0" lvl="1"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2pPr>
            <a:lvl3pPr indent="0" lvl="2"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3pPr>
            <a:lvl4pPr indent="0" lvl="3"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4pPr>
            <a:lvl5pPr indent="0" lvl="4"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5pPr>
            <a:lvl6pPr indent="0" lvl="5"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6pPr>
            <a:lvl7pPr indent="0" lvl="6"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7pPr>
            <a:lvl8pPr indent="0" lvl="7"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8pPr>
            <a:lvl9pPr indent="0" lvl="8"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9pPr>
          </a:lstStyle>
          <a:p>
            <a:pPr indent="0" lvl="0" mar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Shape 69"/>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PT Sans"/>
              <a:buNone/>
              <a:defRPr b="0" i="0" sz="4400" u="none" cap="none" strike="noStrike">
                <a:solidFill>
                  <a:schemeClr val="dk1"/>
                </a:solidFill>
                <a:latin typeface="PT Sans"/>
                <a:ea typeface="PT Sans"/>
                <a:cs typeface="PT Sans"/>
                <a:sym typeface="PT Sans"/>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70" name="Shape 70"/>
          <p:cNvSpPr txBox="1"/>
          <p:nvPr>
            <p:ph idx="1" type="body"/>
          </p:nvPr>
        </p:nvSpPr>
        <p:spPr>
          <a:xfrm rot="5400000">
            <a:off x="3920331" y="-1256505"/>
            <a:ext cx="4351338" cy="10515599"/>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PT Sans"/>
                <a:ea typeface="PT Sans"/>
                <a:cs typeface="PT Sans"/>
                <a:sym typeface="PT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PT Sans"/>
                <a:ea typeface="PT Sans"/>
                <a:cs typeface="PT Sans"/>
                <a:sym typeface="PT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9pPr>
          </a:lstStyle>
          <a:p/>
        </p:txBody>
      </p:sp>
      <p:sp>
        <p:nvSpPr>
          <p:cNvPr id="71" name="Shape 7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88888"/>
              </a:buClr>
              <a:buSzPts val="1200"/>
              <a:buFont typeface="PT Sans"/>
              <a:buNone/>
              <a:defRPr b="0" i="0" sz="1200" u="none" cap="none" strike="noStrike">
                <a:solidFill>
                  <a:srgbClr val="888888"/>
                </a:solidFill>
                <a:latin typeface="PT Sans"/>
                <a:ea typeface="PT Sans"/>
                <a:cs typeface="PT Sans"/>
                <a:sym typeface="PT Sans"/>
              </a:defRPr>
            </a:lvl1pPr>
            <a:lvl2pPr lvl="1"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2pPr>
            <a:lvl3pPr lvl="2"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3pPr>
            <a:lvl4pPr lvl="3"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4pPr>
            <a:lvl5pPr lvl="4"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5pPr>
            <a:lvl6pPr lvl="5"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6pPr>
            <a:lvl7pPr lvl="6"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7pPr>
            <a:lvl8pPr lvl="7"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8pPr>
            <a:lvl9pPr lvl="8"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9pPr>
          </a:lstStyle>
          <a:p/>
        </p:txBody>
      </p:sp>
      <p:sp>
        <p:nvSpPr>
          <p:cNvPr id="72" name="Shape 7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888888"/>
              </a:buClr>
              <a:buSzPts val="1200"/>
              <a:buFont typeface="PT Sans"/>
              <a:buNone/>
              <a:defRPr b="0" i="0" sz="1200" u="none" cap="none" strike="noStrike">
                <a:solidFill>
                  <a:srgbClr val="888888"/>
                </a:solidFill>
                <a:latin typeface="PT Sans"/>
                <a:ea typeface="PT Sans"/>
                <a:cs typeface="PT Sans"/>
                <a:sym typeface="PT Sans"/>
              </a:defRPr>
            </a:lvl1pPr>
            <a:lvl2pPr lvl="1"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2pPr>
            <a:lvl3pPr lvl="2"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3pPr>
            <a:lvl4pPr lvl="3"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4pPr>
            <a:lvl5pPr lvl="4"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5pPr>
            <a:lvl6pPr lvl="5"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6pPr>
            <a:lvl7pPr lvl="6"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7pPr>
            <a:lvl8pPr lvl="7"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8pPr>
            <a:lvl9pPr lvl="8"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9pPr>
          </a:lstStyle>
          <a:p/>
        </p:txBody>
      </p:sp>
      <p:sp>
        <p:nvSpPr>
          <p:cNvPr id="73" name="Shape 73"/>
          <p:cNvSpPr txBox="1"/>
          <p:nvPr>
            <p:ph idx="12" type="sldNum"/>
          </p:nvPr>
        </p:nvSpPr>
        <p:spPr>
          <a:xfrm>
            <a:off x="92964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1pPr>
            <a:lvl2pPr indent="0" lvl="1"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2pPr>
            <a:lvl3pPr indent="0" lvl="2"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3pPr>
            <a:lvl4pPr indent="0" lvl="3"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4pPr>
            <a:lvl5pPr indent="0" lvl="4"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5pPr>
            <a:lvl6pPr indent="0" lvl="5"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6pPr>
            <a:lvl7pPr indent="0" lvl="6"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7pPr>
            <a:lvl8pPr indent="0" lvl="7"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8pPr>
            <a:lvl9pPr indent="0" lvl="8"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9pPr>
          </a:lstStyle>
          <a:p>
            <a:pPr indent="0" lvl="0" mar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Shape 75"/>
          <p:cNvSpPr txBox="1"/>
          <p:nvPr>
            <p:ph type="title"/>
          </p:nvPr>
        </p:nvSpPr>
        <p:spPr>
          <a:xfrm rot="5400000">
            <a:off x="7133431" y="1956594"/>
            <a:ext cx="5811838" cy="2628899"/>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PT Sans"/>
              <a:buNone/>
              <a:defRPr b="0" i="0" sz="4400" u="none" cap="none" strike="noStrike">
                <a:solidFill>
                  <a:schemeClr val="dk1"/>
                </a:solidFill>
                <a:latin typeface="PT Sans"/>
                <a:ea typeface="PT Sans"/>
                <a:cs typeface="PT Sans"/>
                <a:sym typeface="PT Sans"/>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76" name="Shape 76"/>
          <p:cNvSpPr txBox="1"/>
          <p:nvPr>
            <p:ph idx="1" type="body"/>
          </p:nvPr>
        </p:nvSpPr>
        <p:spPr>
          <a:xfrm rot="5400000">
            <a:off x="1799431" y="-596105"/>
            <a:ext cx="5811838" cy="7734299"/>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PT Sans"/>
                <a:ea typeface="PT Sans"/>
                <a:cs typeface="PT Sans"/>
                <a:sym typeface="PT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PT Sans"/>
                <a:ea typeface="PT Sans"/>
                <a:cs typeface="PT Sans"/>
                <a:sym typeface="PT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9pPr>
          </a:lstStyle>
          <a:p/>
        </p:txBody>
      </p:sp>
      <p:sp>
        <p:nvSpPr>
          <p:cNvPr id="77" name="Shape 77"/>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88888"/>
              </a:buClr>
              <a:buSzPts val="1200"/>
              <a:buFont typeface="PT Sans"/>
              <a:buNone/>
              <a:defRPr b="0" i="0" sz="1200" u="none" cap="none" strike="noStrike">
                <a:solidFill>
                  <a:srgbClr val="888888"/>
                </a:solidFill>
                <a:latin typeface="PT Sans"/>
                <a:ea typeface="PT Sans"/>
                <a:cs typeface="PT Sans"/>
                <a:sym typeface="PT Sans"/>
              </a:defRPr>
            </a:lvl1pPr>
            <a:lvl2pPr lvl="1"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2pPr>
            <a:lvl3pPr lvl="2"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3pPr>
            <a:lvl4pPr lvl="3"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4pPr>
            <a:lvl5pPr lvl="4"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5pPr>
            <a:lvl6pPr lvl="5"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6pPr>
            <a:lvl7pPr lvl="6"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7pPr>
            <a:lvl8pPr lvl="7"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8pPr>
            <a:lvl9pPr lvl="8"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9pPr>
          </a:lstStyle>
          <a:p/>
        </p:txBody>
      </p:sp>
      <p:sp>
        <p:nvSpPr>
          <p:cNvPr id="78" name="Shape 7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888888"/>
              </a:buClr>
              <a:buSzPts val="1200"/>
              <a:buFont typeface="PT Sans"/>
              <a:buNone/>
              <a:defRPr b="0" i="0" sz="1200" u="none" cap="none" strike="noStrike">
                <a:solidFill>
                  <a:srgbClr val="888888"/>
                </a:solidFill>
                <a:latin typeface="PT Sans"/>
                <a:ea typeface="PT Sans"/>
                <a:cs typeface="PT Sans"/>
                <a:sym typeface="PT Sans"/>
              </a:defRPr>
            </a:lvl1pPr>
            <a:lvl2pPr lvl="1"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2pPr>
            <a:lvl3pPr lvl="2"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3pPr>
            <a:lvl4pPr lvl="3"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4pPr>
            <a:lvl5pPr lvl="4"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5pPr>
            <a:lvl6pPr lvl="5"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6pPr>
            <a:lvl7pPr lvl="6"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7pPr>
            <a:lvl8pPr lvl="7"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8pPr>
            <a:lvl9pPr lvl="8"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9pPr>
          </a:lstStyle>
          <a:p/>
        </p:txBody>
      </p:sp>
      <p:sp>
        <p:nvSpPr>
          <p:cNvPr id="79" name="Shape 79"/>
          <p:cNvSpPr txBox="1"/>
          <p:nvPr>
            <p:ph idx="12" type="sldNum"/>
          </p:nvPr>
        </p:nvSpPr>
        <p:spPr>
          <a:xfrm>
            <a:off x="92964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1pPr>
            <a:lvl2pPr indent="0" lvl="1"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2pPr>
            <a:lvl3pPr indent="0" lvl="2"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3pPr>
            <a:lvl4pPr indent="0" lvl="3"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4pPr>
            <a:lvl5pPr indent="0" lvl="4"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5pPr>
            <a:lvl6pPr indent="0" lvl="5"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6pPr>
            <a:lvl7pPr indent="0" lvl="6"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7pPr>
            <a:lvl8pPr indent="0" lvl="7"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8pPr>
            <a:lvl9pPr indent="0" lvl="8"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9pPr>
          </a:lstStyle>
          <a:p>
            <a:pPr indent="0" lvl="0" mar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Shape 18"/>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PT Sans"/>
              <a:buNone/>
              <a:defRPr b="0" i="0" sz="4400" u="none" cap="none" strike="noStrike">
                <a:solidFill>
                  <a:schemeClr val="dk1"/>
                </a:solidFill>
                <a:latin typeface="PT Sans"/>
                <a:ea typeface="PT Sans"/>
                <a:cs typeface="PT Sans"/>
                <a:sym typeface="PT Sans"/>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19" name="Shape 19"/>
          <p:cNvSpPr txBox="1"/>
          <p:nvPr>
            <p:ph idx="1" type="body"/>
          </p:nvPr>
        </p:nvSpPr>
        <p:spPr>
          <a:xfrm>
            <a:off x="838200" y="1825625"/>
            <a:ext cx="10515599"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PT Sans"/>
                <a:ea typeface="PT Sans"/>
                <a:cs typeface="PT Sans"/>
                <a:sym typeface="PT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PT Sans"/>
                <a:ea typeface="PT Sans"/>
                <a:cs typeface="PT Sans"/>
                <a:sym typeface="PT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9pPr>
          </a:lstStyle>
          <a:p/>
        </p:txBody>
      </p:sp>
      <p:sp>
        <p:nvSpPr>
          <p:cNvPr id="20" name="Shape 20"/>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88888"/>
              </a:buClr>
              <a:buSzPts val="1200"/>
              <a:buFont typeface="PT Sans"/>
              <a:buNone/>
              <a:defRPr b="0" i="0" sz="1200" u="none" cap="none" strike="noStrike">
                <a:solidFill>
                  <a:srgbClr val="888888"/>
                </a:solidFill>
                <a:latin typeface="PT Sans"/>
                <a:ea typeface="PT Sans"/>
                <a:cs typeface="PT Sans"/>
                <a:sym typeface="PT Sans"/>
              </a:defRPr>
            </a:lvl1pPr>
            <a:lvl2pPr lvl="1"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2pPr>
            <a:lvl3pPr lvl="2"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3pPr>
            <a:lvl4pPr lvl="3"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4pPr>
            <a:lvl5pPr lvl="4"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5pPr>
            <a:lvl6pPr lvl="5"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6pPr>
            <a:lvl7pPr lvl="6"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7pPr>
            <a:lvl8pPr lvl="7"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8pPr>
            <a:lvl9pPr lvl="8"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9pPr>
          </a:lstStyle>
          <a:p/>
        </p:txBody>
      </p:sp>
      <p:sp>
        <p:nvSpPr>
          <p:cNvPr id="21" name="Shape 2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888888"/>
              </a:buClr>
              <a:buSzPts val="1200"/>
              <a:buFont typeface="PT Sans"/>
              <a:buNone/>
              <a:defRPr b="0" i="0" sz="1200" u="none" cap="none" strike="noStrike">
                <a:solidFill>
                  <a:srgbClr val="888888"/>
                </a:solidFill>
                <a:latin typeface="PT Sans"/>
                <a:ea typeface="PT Sans"/>
                <a:cs typeface="PT Sans"/>
                <a:sym typeface="PT Sans"/>
              </a:defRPr>
            </a:lvl1pPr>
            <a:lvl2pPr lvl="1"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2pPr>
            <a:lvl3pPr lvl="2"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3pPr>
            <a:lvl4pPr lvl="3"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4pPr>
            <a:lvl5pPr lvl="4"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5pPr>
            <a:lvl6pPr lvl="5"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6pPr>
            <a:lvl7pPr lvl="6"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7pPr>
            <a:lvl8pPr lvl="7"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8pPr>
            <a:lvl9pPr lvl="8"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9pPr>
          </a:lstStyle>
          <a:p/>
        </p:txBody>
      </p:sp>
      <p:sp>
        <p:nvSpPr>
          <p:cNvPr id="22" name="Shape 22"/>
          <p:cNvSpPr txBox="1"/>
          <p:nvPr>
            <p:ph idx="12" type="sldNum"/>
          </p:nvPr>
        </p:nvSpPr>
        <p:spPr>
          <a:xfrm>
            <a:off x="92964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1pPr>
            <a:lvl2pPr indent="0" lvl="1"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2pPr>
            <a:lvl3pPr indent="0" lvl="2"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3pPr>
            <a:lvl4pPr indent="0" lvl="3"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4pPr>
            <a:lvl5pPr indent="0" lvl="4"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5pPr>
            <a:lvl6pPr indent="0" lvl="5"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6pPr>
            <a:lvl7pPr indent="0" lvl="6"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7pPr>
            <a:lvl8pPr indent="0" lvl="7"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8pPr>
            <a:lvl9pPr indent="0" lvl="8"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9pPr>
          </a:lstStyle>
          <a:p>
            <a:pPr indent="0" lvl="0" mar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3" name="Shape 23"/>
        <p:cNvGrpSpPr/>
        <p:nvPr/>
      </p:nvGrpSpPr>
      <p:grpSpPr>
        <a:xfrm>
          <a:off x="0" y="0"/>
          <a:ext cx="0" cy="0"/>
          <a:chOff x="0" y="0"/>
          <a:chExt cx="0" cy="0"/>
        </a:xfrm>
      </p:grpSpPr>
      <p:sp>
        <p:nvSpPr>
          <p:cNvPr id="24" name="Shape 24"/>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88888"/>
              </a:buClr>
              <a:buSzPts val="1200"/>
              <a:buFont typeface="PT Sans"/>
              <a:buNone/>
              <a:defRPr b="0" i="0" sz="1200" u="none" cap="none" strike="noStrike">
                <a:solidFill>
                  <a:srgbClr val="888888"/>
                </a:solidFill>
                <a:latin typeface="PT Sans"/>
                <a:ea typeface="PT Sans"/>
                <a:cs typeface="PT Sans"/>
                <a:sym typeface="PT Sans"/>
              </a:defRPr>
            </a:lvl1pPr>
            <a:lvl2pPr lvl="1"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2pPr>
            <a:lvl3pPr lvl="2"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3pPr>
            <a:lvl4pPr lvl="3"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4pPr>
            <a:lvl5pPr lvl="4"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5pPr>
            <a:lvl6pPr lvl="5"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6pPr>
            <a:lvl7pPr lvl="6"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7pPr>
            <a:lvl8pPr lvl="7"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8pPr>
            <a:lvl9pPr lvl="8"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9pPr>
          </a:lstStyle>
          <a:p/>
        </p:txBody>
      </p:sp>
      <p:sp>
        <p:nvSpPr>
          <p:cNvPr id="25" name="Shape 2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888888"/>
              </a:buClr>
              <a:buSzPts val="1200"/>
              <a:buFont typeface="PT Sans"/>
              <a:buNone/>
              <a:defRPr b="0" i="0" sz="1200" u="none" cap="none" strike="noStrike">
                <a:solidFill>
                  <a:srgbClr val="888888"/>
                </a:solidFill>
                <a:latin typeface="PT Sans"/>
                <a:ea typeface="PT Sans"/>
                <a:cs typeface="PT Sans"/>
                <a:sym typeface="PT Sans"/>
              </a:defRPr>
            </a:lvl1pPr>
            <a:lvl2pPr lvl="1"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2pPr>
            <a:lvl3pPr lvl="2"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3pPr>
            <a:lvl4pPr lvl="3"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4pPr>
            <a:lvl5pPr lvl="4"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5pPr>
            <a:lvl6pPr lvl="5"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6pPr>
            <a:lvl7pPr lvl="6"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7pPr>
            <a:lvl8pPr lvl="7"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8pPr>
            <a:lvl9pPr lvl="8"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9pPr>
          </a:lstStyle>
          <a:p/>
        </p:txBody>
      </p:sp>
      <p:sp>
        <p:nvSpPr>
          <p:cNvPr id="26" name="Shape 26"/>
          <p:cNvSpPr txBox="1"/>
          <p:nvPr>
            <p:ph idx="12" type="sldNum"/>
          </p:nvPr>
        </p:nvSpPr>
        <p:spPr>
          <a:xfrm>
            <a:off x="92964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1pPr>
            <a:lvl2pPr indent="0" lvl="1"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2pPr>
            <a:lvl3pPr indent="0" lvl="2"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3pPr>
            <a:lvl4pPr indent="0" lvl="3"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4pPr>
            <a:lvl5pPr indent="0" lvl="4"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5pPr>
            <a:lvl6pPr indent="0" lvl="5"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6pPr>
            <a:lvl7pPr indent="0" lvl="6"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7pPr>
            <a:lvl8pPr indent="0" lvl="7"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8pPr>
            <a:lvl9pPr indent="0" lvl="8"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9pPr>
          </a:lstStyle>
          <a:p>
            <a:pPr indent="0" lvl="0" mar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Shape 28"/>
          <p:cNvSpPr txBox="1"/>
          <p:nvPr>
            <p:ph type="title"/>
          </p:nvPr>
        </p:nvSpPr>
        <p:spPr>
          <a:xfrm>
            <a:off x="831850" y="1709738"/>
            <a:ext cx="10515599" cy="2852737"/>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6000"/>
              <a:buFont typeface="PT Sans"/>
              <a:buNone/>
              <a:defRPr b="0" i="0" sz="6000" u="none" cap="none" strike="noStrike">
                <a:solidFill>
                  <a:schemeClr val="dk1"/>
                </a:solidFill>
                <a:latin typeface="PT Sans"/>
                <a:ea typeface="PT Sans"/>
                <a:cs typeface="PT Sans"/>
                <a:sym typeface="PT Sans"/>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29" name="Shape 29"/>
          <p:cNvSpPr txBox="1"/>
          <p:nvPr>
            <p:ph idx="1" type="body"/>
          </p:nvPr>
        </p:nvSpPr>
        <p:spPr>
          <a:xfrm>
            <a:off x="831850" y="4589462"/>
            <a:ext cx="10515599" cy="1500187"/>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PT Sans"/>
                <a:ea typeface="PT Sans"/>
                <a:cs typeface="PT Sans"/>
                <a:sym typeface="PT Sans"/>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PT Sans"/>
                <a:ea typeface="PT Sans"/>
                <a:cs typeface="PT Sans"/>
                <a:sym typeface="PT Sans"/>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PT Sans"/>
                <a:ea typeface="PT Sans"/>
                <a:cs typeface="PT Sans"/>
                <a:sym typeface="PT Sans"/>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PT Sans"/>
                <a:ea typeface="PT Sans"/>
                <a:cs typeface="PT Sans"/>
                <a:sym typeface="PT Sans"/>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PT Sans"/>
                <a:ea typeface="PT Sans"/>
                <a:cs typeface="PT Sans"/>
                <a:sym typeface="PT Sans"/>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PT Sans"/>
                <a:ea typeface="PT Sans"/>
                <a:cs typeface="PT Sans"/>
                <a:sym typeface="PT Sans"/>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PT Sans"/>
                <a:ea typeface="PT Sans"/>
                <a:cs typeface="PT Sans"/>
                <a:sym typeface="PT Sans"/>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PT Sans"/>
                <a:ea typeface="PT Sans"/>
                <a:cs typeface="PT Sans"/>
                <a:sym typeface="PT Sans"/>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PT Sans"/>
                <a:ea typeface="PT Sans"/>
                <a:cs typeface="PT Sans"/>
                <a:sym typeface="PT Sans"/>
              </a:defRPr>
            </a:lvl9pPr>
          </a:lstStyle>
          <a:p/>
        </p:txBody>
      </p:sp>
      <p:sp>
        <p:nvSpPr>
          <p:cNvPr id="30" name="Shape 30"/>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88888"/>
              </a:buClr>
              <a:buSzPts val="1200"/>
              <a:buFont typeface="PT Sans"/>
              <a:buNone/>
              <a:defRPr b="0" i="0" sz="1200" u="none" cap="none" strike="noStrike">
                <a:solidFill>
                  <a:srgbClr val="888888"/>
                </a:solidFill>
                <a:latin typeface="PT Sans"/>
                <a:ea typeface="PT Sans"/>
                <a:cs typeface="PT Sans"/>
                <a:sym typeface="PT Sans"/>
              </a:defRPr>
            </a:lvl1pPr>
            <a:lvl2pPr lvl="1"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2pPr>
            <a:lvl3pPr lvl="2"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3pPr>
            <a:lvl4pPr lvl="3"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4pPr>
            <a:lvl5pPr lvl="4"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5pPr>
            <a:lvl6pPr lvl="5"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6pPr>
            <a:lvl7pPr lvl="6"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7pPr>
            <a:lvl8pPr lvl="7"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8pPr>
            <a:lvl9pPr lvl="8"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9pPr>
          </a:lstStyle>
          <a:p/>
        </p:txBody>
      </p:sp>
      <p:sp>
        <p:nvSpPr>
          <p:cNvPr id="31" name="Shape 3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888888"/>
              </a:buClr>
              <a:buSzPts val="1200"/>
              <a:buFont typeface="PT Sans"/>
              <a:buNone/>
              <a:defRPr b="0" i="0" sz="1200" u="none" cap="none" strike="noStrike">
                <a:solidFill>
                  <a:srgbClr val="888888"/>
                </a:solidFill>
                <a:latin typeface="PT Sans"/>
                <a:ea typeface="PT Sans"/>
                <a:cs typeface="PT Sans"/>
                <a:sym typeface="PT Sans"/>
              </a:defRPr>
            </a:lvl1pPr>
            <a:lvl2pPr lvl="1"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2pPr>
            <a:lvl3pPr lvl="2"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3pPr>
            <a:lvl4pPr lvl="3"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4pPr>
            <a:lvl5pPr lvl="4"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5pPr>
            <a:lvl6pPr lvl="5"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6pPr>
            <a:lvl7pPr lvl="6"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7pPr>
            <a:lvl8pPr lvl="7"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8pPr>
            <a:lvl9pPr lvl="8"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9pPr>
          </a:lstStyle>
          <a:p/>
        </p:txBody>
      </p:sp>
      <p:sp>
        <p:nvSpPr>
          <p:cNvPr id="32" name="Shape 32"/>
          <p:cNvSpPr txBox="1"/>
          <p:nvPr>
            <p:ph idx="12" type="sldNum"/>
          </p:nvPr>
        </p:nvSpPr>
        <p:spPr>
          <a:xfrm>
            <a:off x="92964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1pPr>
            <a:lvl2pPr indent="0" lvl="1"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2pPr>
            <a:lvl3pPr indent="0" lvl="2"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3pPr>
            <a:lvl4pPr indent="0" lvl="3"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4pPr>
            <a:lvl5pPr indent="0" lvl="4"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5pPr>
            <a:lvl6pPr indent="0" lvl="5"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6pPr>
            <a:lvl7pPr indent="0" lvl="6"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7pPr>
            <a:lvl8pPr indent="0" lvl="7"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8pPr>
            <a:lvl9pPr indent="0" lvl="8"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9pPr>
          </a:lstStyle>
          <a:p>
            <a:pPr indent="0" lvl="0" mar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Shape 34"/>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PT Sans"/>
              <a:buNone/>
              <a:defRPr b="0" i="0" sz="4400" u="none" cap="none" strike="noStrike">
                <a:solidFill>
                  <a:schemeClr val="dk1"/>
                </a:solidFill>
                <a:latin typeface="PT Sans"/>
                <a:ea typeface="PT Sans"/>
                <a:cs typeface="PT Sans"/>
                <a:sym typeface="PT Sans"/>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35" name="Shape 35"/>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PT Sans"/>
                <a:ea typeface="PT Sans"/>
                <a:cs typeface="PT Sans"/>
                <a:sym typeface="PT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PT Sans"/>
                <a:ea typeface="PT Sans"/>
                <a:cs typeface="PT Sans"/>
                <a:sym typeface="PT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9pPr>
          </a:lstStyle>
          <a:p/>
        </p:txBody>
      </p:sp>
      <p:sp>
        <p:nvSpPr>
          <p:cNvPr id="36" name="Shape 36"/>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PT Sans"/>
                <a:ea typeface="PT Sans"/>
                <a:cs typeface="PT Sans"/>
                <a:sym typeface="PT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PT Sans"/>
                <a:ea typeface="PT Sans"/>
                <a:cs typeface="PT Sans"/>
                <a:sym typeface="PT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9pPr>
          </a:lstStyle>
          <a:p/>
        </p:txBody>
      </p:sp>
      <p:sp>
        <p:nvSpPr>
          <p:cNvPr id="37" name="Shape 37"/>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88888"/>
              </a:buClr>
              <a:buSzPts val="1200"/>
              <a:buFont typeface="PT Sans"/>
              <a:buNone/>
              <a:defRPr b="0" i="0" sz="1200" u="none" cap="none" strike="noStrike">
                <a:solidFill>
                  <a:srgbClr val="888888"/>
                </a:solidFill>
                <a:latin typeface="PT Sans"/>
                <a:ea typeface="PT Sans"/>
                <a:cs typeface="PT Sans"/>
                <a:sym typeface="PT Sans"/>
              </a:defRPr>
            </a:lvl1pPr>
            <a:lvl2pPr lvl="1"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2pPr>
            <a:lvl3pPr lvl="2"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3pPr>
            <a:lvl4pPr lvl="3"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4pPr>
            <a:lvl5pPr lvl="4"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5pPr>
            <a:lvl6pPr lvl="5"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6pPr>
            <a:lvl7pPr lvl="6"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7pPr>
            <a:lvl8pPr lvl="7"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8pPr>
            <a:lvl9pPr lvl="8"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9pPr>
          </a:lstStyle>
          <a:p/>
        </p:txBody>
      </p:sp>
      <p:sp>
        <p:nvSpPr>
          <p:cNvPr id="38" name="Shape 3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888888"/>
              </a:buClr>
              <a:buSzPts val="1200"/>
              <a:buFont typeface="PT Sans"/>
              <a:buNone/>
              <a:defRPr b="0" i="0" sz="1200" u="none" cap="none" strike="noStrike">
                <a:solidFill>
                  <a:srgbClr val="888888"/>
                </a:solidFill>
                <a:latin typeface="PT Sans"/>
                <a:ea typeface="PT Sans"/>
                <a:cs typeface="PT Sans"/>
                <a:sym typeface="PT Sans"/>
              </a:defRPr>
            </a:lvl1pPr>
            <a:lvl2pPr lvl="1"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2pPr>
            <a:lvl3pPr lvl="2"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3pPr>
            <a:lvl4pPr lvl="3"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4pPr>
            <a:lvl5pPr lvl="4"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5pPr>
            <a:lvl6pPr lvl="5"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6pPr>
            <a:lvl7pPr lvl="6"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7pPr>
            <a:lvl8pPr lvl="7"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8pPr>
            <a:lvl9pPr lvl="8"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9pPr>
          </a:lstStyle>
          <a:p/>
        </p:txBody>
      </p:sp>
      <p:sp>
        <p:nvSpPr>
          <p:cNvPr id="39" name="Shape 39"/>
          <p:cNvSpPr txBox="1"/>
          <p:nvPr>
            <p:ph idx="12" type="sldNum"/>
          </p:nvPr>
        </p:nvSpPr>
        <p:spPr>
          <a:xfrm>
            <a:off x="92964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1pPr>
            <a:lvl2pPr indent="0" lvl="1"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2pPr>
            <a:lvl3pPr indent="0" lvl="2"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3pPr>
            <a:lvl4pPr indent="0" lvl="3"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4pPr>
            <a:lvl5pPr indent="0" lvl="4"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5pPr>
            <a:lvl6pPr indent="0" lvl="5"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6pPr>
            <a:lvl7pPr indent="0" lvl="6"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7pPr>
            <a:lvl8pPr indent="0" lvl="7"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8pPr>
            <a:lvl9pPr indent="0" lvl="8"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9pPr>
          </a:lstStyle>
          <a:p>
            <a:pPr indent="0" lvl="0" mar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Shape 41"/>
          <p:cNvSpPr txBox="1"/>
          <p:nvPr>
            <p:ph type="title"/>
          </p:nvPr>
        </p:nvSpPr>
        <p:spPr>
          <a:xfrm>
            <a:off x="839787" y="365125"/>
            <a:ext cx="10515599" cy="1325562"/>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PT Sans"/>
              <a:buNone/>
              <a:defRPr b="0" i="0" sz="4400" u="none" cap="none" strike="noStrike">
                <a:solidFill>
                  <a:schemeClr val="dk1"/>
                </a:solidFill>
                <a:latin typeface="PT Sans"/>
                <a:ea typeface="PT Sans"/>
                <a:cs typeface="PT Sans"/>
                <a:sym typeface="PT Sans"/>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42" name="Shape 42"/>
          <p:cNvSpPr txBox="1"/>
          <p:nvPr>
            <p:ph idx="1" type="body"/>
          </p:nvPr>
        </p:nvSpPr>
        <p:spPr>
          <a:xfrm>
            <a:off x="839787" y="1681163"/>
            <a:ext cx="5157787"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PT Sans"/>
                <a:ea typeface="PT Sans"/>
                <a:cs typeface="PT Sans"/>
                <a:sym typeface="PT Sans"/>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PT Sans"/>
                <a:ea typeface="PT Sans"/>
                <a:cs typeface="PT Sans"/>
                <a:sym typeface="PT Sans"/>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PT Sans"/>
                <a:ea typeface="PT Sans"/>
                <a:cs typeface="PT Sans"/>
                <a:sym typeface="PT Sans"/>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PT Sans"/>
                <a:ea typeface="PT Sans"/>
                <a:cs typeface="PT Sans"/>
                <a:sym typeface="PT Sans"/>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PT Sans"/>
                <a:ea typeface="PT Sans"/>
                <a:cs typeface="PT Sans"/>
                <a:sym typeface="PT Sans"/>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PT Sans"/>
                <a:ea typeface="PT Sans"/>
                <a:cs typeface="PT Sans"/>
                <a:sym typeface="PT Sans"/>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PT Sans"/>
                <a:ea typeface="PT Sans"/>
                <a:cs typeface="PT Sans"/>
                <a:sym typeface="PT Sans"/>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PT Sans"/>
                <a:ea typeface="PT Sans"/>
                <a:cs typeface="PT Sans"/>
                <a:sym typeface="PT Sans"/>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PT Sans"/>
                <a:ea typeface="PT Sans"/>
                <a:cs typeface="PT Sans"/>
                <a:sym typeface="PT Sans"/>
              </a:defRPr>
            </a:lvl9pPr>
          </a:lstStyle>
          <a:p/>
        </p:txBody>
      </p:sp>
      <p:sp>
        <p:nvSpPr>
          <p:cNvPr id="43" name="Shape 43"/>
          <p:cNvSpPr txBox="1"/>
          <p:nvPr>
            <p:ph idx="2" type="body"/>
          </p:nvPr>
        </p:nvSpPr>
        <p:spPr>
          <a:xfrm>
            <a:off x="839787" y="2505075"/>
            <a:ext cx="5157787"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PT Sans"/>
                <a:ea typeface="PT Sans"/>
                <a:cs typeface="PT Sans"/>
                <a:sym typeface="PT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PT Sans"/>
                <a:ea typeface="PT Sans"/>
                <a:cs typeface="PT Sans"/>
                <a:sym typeface="PT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9pPr>
          </a:lstStyle>
          <a:p/>
        </p:txBody>
      </p:sp>
      <p:sp>
        <p:nvSpPr>
          <p:cNvPr id="44" name="Shape 44"/>
          <p:cNvSpPr txBox="1"/>
          <p:nvPr>
            <p:ph idx="3" type="body"/>
          </p:nvPr>
        </p:nvSpPr>
        <p:spPr>
          <a:xfrm>
            <a:off x="6172200" y="1681163"/>
            <a:ext cx="5183187"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PT Sans"/>
                <a:ea typeface="PT Sans"/>
                <a:cs typeface="PT Sans"/>
                <a:sym typeface="PT Sans"/>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PT Sans"/>
                <a:ea typeface="PT Sans"/>
                <a:cs typeface="PT Sans"/>
                <a:sym typeface="PT Sans"/>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PT Sans"/>
                <a:ea typeface="PT Sans"/>
                <a:cs typeface="PT Sans"/>
                <a:sym typeface="PT Sans"/>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PT Sans"/>
                <a:ea typeface="PT Sans"/>
                <a:cs typeface="PT Sans"/>
                <a:sym typeface="PT Sans"/>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PT Sans"/>
                <a:ea typeface="PT Sans"/>
                <a:cs typeface="PT Sans"/>
                <a:sym typeface="PT Sans"/>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PT Sans"/>
                <a:ea typeface="PT Sans"/>
                <a:cs typeface="PT Sans"/>
                <a:sym typeface="PT Sans"/>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PT Sans"/>
                <a:ea typeface="PT Sans"/>
                <a:cs typeface="PT Sans"/>
                <a:sym typeface="PT Sans"/>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PT Sans"/>
                <a:ea typeface="PT Sans"/>
                <a:cs typeface="PT Sans"/>
                <a:sym typeface="PT Sans"/>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PT Sans"/>
                <a:ea typeface="PT Sans"/>
                <a:cs typeface="PT Sans"/>
                <a:sym typeface="PT Sans"/>
              </a:defRPr>
            </a:lvl9pPr>
          </a:lstStyle>
          <a:p/>
        </p:txBody>
      </p:sp>
      <p:sp>
        <p:nvSpPr>
          <p:cNvPr id="45" name="Shape 45"/>
          <p:cNvSpPr txBox="1"/>
          <p:nvPr>
            <p:ph idx="4" type="body"/>
          </p:nvPr>
        </p:nvSpPr>
        <p:spPr>
          <a:xfrm>
            <a:off x="6172200" y="2505075"/>
            <a:ext cx="5183187"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PT Sans"/>
                <a:ea typeface="PT Sans"/>
                <a:cs typeface="PT Sans"/>
                <a:sym typeface="PT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PT Sans"/>
                <a:ea typeface="PT Sans"/>
                <a:cs typeface="PT Sans"/>
                <a:sym typeface="PT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9pPr>
          </a:lstStyle>
          <a:p/>
        </p:txBody>
      </p:sp>
      <p:sp>
        <p:nvSpPr>
          <p:cNvPr id="46" name="Shape 46"/>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88888"/>
              </a:buClr>
              <a:buSzPts val="1200"/>
              <a:buFont typeface="PT Sans"/>
              <a:buNone/>
              <a:defRPr b="0" i="0" sz="1200" u="none" cap="none" strike="noStrike">
                <a:solidFill>
                  <a:srgbClr val="888888"/>
                </a:solidFill>
                <a:latin typeface="PT Sans"/>
                <a:ea typeface="PT Sans"/>
                <a:cs typeface="PT Sans"/>
                <a:sym typeface="PT Sans"/>
              </a:defRPr>
            </a:lvl1pPr>
            <a:lvl2pPr lvl="1"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2pPr>
            <a:lvl3pPr lvl="2"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3pPr>
            <a:lvl4pPr lvl="3"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4pPr>
            <a:lvl5pPr lvl="4"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5pPr>
            <a:lvl6pPr lvl="5"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6pPr>
            <a:lvl7pPr lvl="6"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7pPr>
            <a:lvl8pPr lvl="7"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8pPr>
            <a:lvl9pPr lvl="8"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9pPr>
          </a:lstStyle>
          <a:p/>
        </p:txBody>
      </p:sp>
      <p:sp>
        <p:nvSpPr>
          <p:cNvPr id="47" name="Shape 4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888888"/>
              </a:buClr>
              <a:buSzPts val="1200"/>
              <a:buFont typeface="PT Sans"/>
              <a:buNone/>
              <a:defRPr b="0" i="0" sz="1200" u="none" cap="none" strike="noStrike">
                <a:solidFill>
                  <a:srgbClr val="888888"/>
                </a:solidFill>
                <a:latin typeface="PT Sans"/>
                <a:ea typeface="PT Sans"/>
                <a:cs typeface="PT Sans"/>
                <a:sym typeface="PT Sans"/>
              </a:defRPr>
            </a:lvl1pPr>
            <a:lvl2pPr lvl="1"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2pPr>
            <a:lvl3pPr lvl="2"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3pPr>
            <a:lvl4pPr lvl="3"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4pPr>
            <a:lvl5pPr lvl="4"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5pPr>
            <a:lvl6pPr lvl="5"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6pPr>
            <a:lvl7pPr lvl="6"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7pPr>
            <a:lvl8pPr lvl="7"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8pPr>
            <a:lvl9pPr lvl="8"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9pPr>
          </a:lstStyle>
          <a:p/>
        </p:txBody>
      </p:sp>
      <p:sp>
        <p:nvSpPr>
          <p:cNvPr id="48" name="Shape 48"/>
          <p:cNvSpPr txBox="1"/>
          <p:nvPr>
            <p:ph idx="12" type="sldNum"/>
          </p:nvPr>
        </p:nvSpPr>
        <p:spPr>
          <a:xfrm>
            <a:off x="92964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1pPr>
            <a:lvl2pPr indent="0" lvl="1"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2pPr>
            <a:lvl3pPr indent="0" lvl="2"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3pPr>
            <a:lvl4pPr indent="0" lvl="3"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4pPr>
            <a:lvl5pPr indent="0" lvl="4"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5pPr>
            <a:lvl6pPr indent="0" lvl="5"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6pPr>
            <a:lvl7pPr indent="0" lvl="6"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7pPr>
            <a:lvl8pPr indent="0" lvl="7"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8pPr>
            <a:lvl9pPr indent="0" lvl="8"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9pPr>
          </a:lstStyle>
          <a:p>
            <a:pPr indent="0" lvl="0" mar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Shape 50"/>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PT Sans"/>
              <a:buNone/>
              <a:defRPr b="0" i="0" sz="4400" u="none" cap="none" strike="noStrike">
                <a:solidFill>
                  <a:schemeClr val="dk1"/>
                </a:solidFill>
                <a:latin typeface="PT Sans"/>
                <a:ea typeface="PT Sans"/>
                <a:cs typeface="PT Sans"/>
                <a:sym typeface="PT Sans"/>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51" name="Shape 5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88888"/>
              </a:buClr>
              <a:buSzPts val="1200"/>
              <a:buFont typeface="PT Sans"/>
              <a:buNone/>
              <a:defRPr b="0" i="0" sz="1200" u="none" cap="none" strike="noStrike">
                <a:solidFill>
                  <a:srgbClr val="888888"/>
                </a:solidFill>
                <a:latin typeface="PT Sans"/>
                <a:ea typeface="PT Sans"/>
                <a:cs typeface="PT Sans"/>
                <a:sym typeface="PT Sans"/>
              </a:defRPr>
            </a:lvl1pPr>
            <a:lvl2pPr lvl="1"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2pPr>
            <a:lvl3pPr lvl="2"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3pPr>
            <a:lvl4pPr lvl="3"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4pPr>
            <a:lvl5pPr lvl="4"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5pPr>
            <a:lvl6pPr lvl="5"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6pPr>
            <a:lvl7pPr lvl="6"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7pPr>
            <a:lvl8pPr lvl="7"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8pPr>
            <a:lvl9pPr lvl="8"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9pPr>
          </a:lstStyle>
          <a:p/>
        </p:txBody>
      </p:sp>
      <p:sp>
        <p:nvSpPr>
          <p:cNvPr id="52" name="Shape 5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888888"/>
              </a:buClr>
              <a:buSzPts val="1200"/>
              <a:buFont typeface="PT Sans"/>
              <a:buNone/>
              <a:defRPr b="0" i="0" sz="1200" u="none" cap="none" strike="noStrike">
                <a:solidFill>
                  <a:srgbClr val="888888"/>
                </a:solidFill>
                <a:latin typeface="PT Sans"/>
                <a:ea typeface="PT Sans"/>
                <a:cs typeface="PT Sans"/>
                <a:sym typeface="PT Sans"/>
              </a:defRPr>
            </a:lvl1pPr>
            <a:lvl2pPr lvl="1"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2pPr>
            <a:lvl3pPr lvl="2"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3pPr>
            <a:lvl4pPr lvl="3"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4pPr>
            <a:lvl5pPr lvl="4"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5pPr>
            <a:lvl6pPr lvl="5"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6pPr>
            <a:lvl7pPr lvl="6"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7pPr>
            <a:lvl8pPr lvl="7"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8pPr>
            <a:lvl9pPr lvl="8"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9pPr>
          </a:lstStyle>
          <a:p/>
        </p:txBody>
      </p:sp>
      <p:sp>
        <p:nvSpPr>
          <p:cNvPr id="53" name="Shape 53"/>
          <p:cNvSpPr txBox="1"/>
          <p:nvPr>
            <p:ph idx="12" type="sldNum"/>
          </p:nvPr>
        </p:nvSpPr>
        <p:spPr>
          <a:xfrm>
            <a:off x="92964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1pPr>
            <a:lvl2pPr indent="0" lvl="1"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2pPr>
            <a:lvl3pPr indent="0" lvl="2"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3pPr>
            <a:lvl4pPr indent="0" lvl="3"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4pPr>
            <a:lvl5pPr indent="0" lvl="4"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5pPr>
            <a:lvl6pPr indent="0" lvl="5"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6pPr>
            <a:lvl7pPr indent="0" lvl="6"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7pPr>
            <a:lvl8pPr indent="0" lvl="7"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8pPr>
            <a:lvl9pPr indent="0" lvl="8"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9pPr>
          </a:lstStyle>
          <a:p>
            <a:pPr indent="0" lvl="0" mar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Shape 55"/>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3200"/>
              <a:buFont typeface="PT Sans"/>
              <a:buNone/>
              <a:defRPr b="0" i="0" sz="3200" u="none" cap="none" strike="noStrike">
                <a:solidFill>
                  <a:schemeClr val="dk1"/>
                </a:solidFill>
                <a:latin typeface="PT Sans"/>
                <a:ea typeface="PT Sans"/>
                <a:cs typeface="PT Sans"/>
                <a:sym typeface="PT Sans"/>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56" name="Shape 56"/>
          <p:cNvSpPr txBox="1"/>
          <p:nvPr>
            <p:ph idx="1" type="body"/>
          </p:nvPr>
        </p:nvSpPr>
        <p:spPr>
          <a:xfrm>
            <a:off x="5183187" y="987425"/>
            <a:ext cx="6172199" cy="4873624"/>
          </a:xfrm>
          <a:prstGeom prst="rect">
            <a:avLst/>
          </a:prstGeom>
          <a:noFill/>
          <a:ln>
            <a:noFill/>
          </a:ln>
        </p:spPr>
        <p:txBody>
          <a:bodyPr anchorCtr="0" anchor="t" bIns="91425" lIns="91425" spcFirstLastPara="1" rIns="91425" wrap="square" tIns="91425"/>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PT Sans"/>
                <a:ea typeface="PT Sans"/>
                <a:cs typeface="PT Sans"/>
                <a:sym typeface="PT Sans"/>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PT Sans"/>
                <a:ea typeface="PT Sans"/>
                <a:cs typeface="PT Sans"/>
                <a:sym typeface="PT Sans"/>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PT Sans"/>
                <a:ea typeface="PT Sans"/>
                <a:cs typeface="PT Sans"/>
                <a:sym typeface="PT Sans"/>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9pPr>
          </a:lstStyle>
          <a:p/>
        </p:txBody>
      </p:sp>
      <p:sp>
        <p:nvSpPr>
          <p:cNvPr id="57" name="Shape 57"/>
          <p:cNvSpPr txBox="1"/>
          <p:nvPr>
            <p:ph idx="2" type="body"/>
          </p:nvPr>
        </p:nvSpPr>
        <p:spPr>
          <a:xfrm>
            <a:off x="839787" y="2057400"/>
            <a:ext cx="3932237" cy="3811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PT Sans"/>
                <a:ea typeface="PT Sans"/>
                <a:cs typeface="PT Sans"/>
                <a:sym typeface="PT Sans"/>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PT Sans"/>
                <a:ea typeface="PT Sans"/>
                <a:cs typeface="PT Sans"/>
                <a:sym typeface="PT Sans"/>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PT Sans"/>
                <a:ea typeface="PT Sans"/>
                <a:cs typeface="PT Sans"/>
                <a:sym typeface="PT Sans"/>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PT Sans"/>
                <a:ea typeface="PT Sans"/>
                <a:cs typeface="PT Sans"/>
                <a:sym typeface="PT Sans"/>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PT Sans"/>
                <a:ea typeface="PT Sans"/>
                <a:cs typeface="PT Sans"/>
                <a:sym typeface="PT Sans"/>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PT Sans"/>
                <a:ea typeface="PT Sans"/>
                <a:cs typeface="PT Sans"/>
                <a:sym typeface="PT Sans"/>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PT Sans"/>
                <a:ea typeface="PT Sans"/>
                <a:cs typeface="PT Sans"/>
                <a:sym typeface="PT Sans"/>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PT Sans"/>
                <a:ea typeface="PT Sans"/>
                <a:cs typeface="PT Sans"/>
                <a:sym typeface="PT Sans"/>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PT Sans"/>
                <a:ea typeface="PT Sans"/>
                <a:cs typeface="PT Sans"/>
                <a:sym typeface="PT Sans"/>
              </a:defRPr>
            </a:lvl9pPr>
          </a:lstStyle>
          <a:p/>
        </p:txBody>
      </p:sp>
      <p:sp>
        <p:nvSpPr>
          <p:cNvPr id="58" name="Shape 5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88888"/>
              </a:buClr>
              <a:buSzPts val="1200"/>
              <a:buFont typeface="PT Sans"/>
              <a:buNone/>
              <a:defRPr b="0" i="0" sz="1200" u="none" cap="none" strike="noStrike">
                <a:solidFill>
                  <a:srgbClr val="888888"/>
                </a:solidFill>
                <a:latin typeface="PT Sans"/>
                <a:ea typeface="PT Sans"/>
                <a:cs typeface="PT Sans"/>
                <a:sym typeface="PT Sans"/>
              </a:defRPr>
            </a:lvl1pPr>
            <a:lvl2pPr lvl="1"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2pPr>
            <a:lvl3pPr lvl="2"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3pPr>
            <a:lvl4pPr lvl="3"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4pPr>
            <a:lvl5pPr lvl="4"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5pPr>
            <a:lvl6pPr lvl="5"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6pPr>
            <a:lvl7pPr lvl="6"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7pPr>
            <a:lvl8pPr lvl="7"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8pPr>
            <a:lvl9pPr lvl="8"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9pPr>
          </a:lstStyle>
          <a:p/>
        </p:txBody>
      </p:sp>
      <p:sp>
        <p:nvSpPr>
          <p:cNvPr id="59" name="Shape 5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888888"/>
              </a:buClr>
              <a:buSzPts val="1200"/>
              <a:buFont typeface="PT Sans"/>
              <a:buNone/>
              <a:defRPr b="0" i="0" sz="1200" u="none" cap="none" strike="noStrike">
                <a:solidFill>
                  <a:srgbClr val="888888"/>
                </a:solidFill>
                <a:latin typeface="PT Sans"/>
                <a:ea typeface="PT Sans"/>
                <a:cs typeface="PT Sans"/>
                <a:sym typeface="PT Sans"/>
              </a:defRPr>
            </a:lvl1pPr>
            <a:lvl2pPr lvl="1"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2pPr>
            <a:lvl3pPr lvl="2"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3pPr>
            <a:lvl4pPr lvl="3"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4pPr>
            <a:lvl5pPr lvl="4"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5pPr>
            <a:lvl6pPr lvl="5"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6pPr>
            <a:lvl7pPr lvl="6"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7pPr>
            <a:lvl8pPr lvl="7"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8pPr>
            <a:lvl9pPr lvl="8"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9pPr>
          </a:lstStyle>
          <a:p/>
        </p:txBody>
      </p:sp>
      <p:sp>
        <p:nvSpPr>
          <p:cNvPr id="60" name="Shape 60"/>
          <p:cNvSpPr txBox="1"/>
          <p:nvPr>
            <p:ph idx="12" type="sldNum"/>
          </p:nvPr>
        </p:nvSpPr>
        <p:spPr>
          <a:xfrm>
            <a:off x="92964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1pPr>
            <a:lvl2pPr indent="0" lvl="1"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2pPr>
            <a:lvl3pPr indent="0" lvl="2"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3pPr>
            <a:lvl4pPr indent="0" lvl="3"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4pPr>
            <a:lvl5pPr indent="0" lvl="4"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5pPr>
            <a:lvl6pPr indent="0" lvl="5"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6pPr>
            <a:lvl7pPr indent="0" lvl="6"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7pPr>
            <a:lvl8pPr indent="0" lvl="7"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8pPr>
            <a:lvl9pPr indent="0" lvl="8"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9pPr>
          </a:lstStyle>
          <a:p>
            <a:pPr indent="0" lvl="0" mar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Shape 62"/>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3200"/>
              <a:buFont typeface="PT Sans"/>
              <a:buNone/>
              <a:defRPr b="0" i="0" sz="3200" u="none" cap="none" strike="noStrike">
                <a:solidFill>
                  <a:schemeClr val="dk1"/>
                </a:solidFill>
                <a:latin typeface="PT Sans"/>
                <a:ea typeface="PT Sans"/>
                <a:cs typeface="PT Sans"/>
                <a:sym typeface="PT Sans"/>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63" name="Shape 63"/>
          <p:cNvSpPr/>
          <p:nvPr>
            <p:ph idx="2" type="pic"/>
          </p:nvPr>
        </p:nvSpPr>
        <p:spPr>
          <a:xfrm>
            <a:off x="5183187" y="987425"/>
            <a:ext cx="6172199" cy="4873624"/>
          </a:xfrm>
          <a:prstGeom prst="rect">
            <a:avLst/>
          </a:prstGeom>
          <a:noFill/>
          <a:ln>
            <a:noFill/>
          </a:ln>
        </p:spPr>
        <p:txBody>
          <a:bodyPr anchorCtr="0" anchor="t" bIns="91425" lIns="91425" spcFirstLastPara="1" rIns="91425" wrap="square" tIns="91425"/>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PT Sans"/>
                <a:ea typeface="PT Sans"/>
                <a:cs typeface="PT Sans"/>
                <a:sym typeface="PT Sans"/>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PT Sans"/>
                <a:ea typeface="PT Sans"/>
                <a:cs typeface="PT Sans"/>
                <a:sym typeface="PT Sans"/>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PT Sans"/>
                <a:ea typeface="PT Sans"/>
                <a:cs typeface="PT Sans"/>
                <a:sym typeface="PT Sans"/>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PT Sans"/>
                <a:ea typeface="PT Sans"/>
                <a:cs typeface="PT Sans"/>
                <a:sym typeface="PT Sans"/>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PT Sans"/>
                <a:ea typeface="PT Sans"/>
                <a:cs typeface="PT Sans"/>
                <a:sym typeface="PT Sans"/>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PT Sans"/>
                <a:ea typeface="PT Sans"/>
                <a:cs typeface="PT Sans"/>
                <a:sym typeface="PT Sans"/>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PT Sans"/>
                <a:ea typeface="PT Sans"/>
                <a:cs typeface="PT Sans"/>
                <a:sym typeface="PT Sans"/>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PT Sans"/>
                <a:ea typeface="PT Sans"/>
                <a:cs typeface="PT Sans"/>
                <a:sym typeface="PT Sans"/>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PT Sans"/>
                <a:ea typeface="PT Sans"/>
                <a:cs typeface="PT Sans"/>
                <a:sym typeface="PT Sans"/>
              </a:defRPr>
            </a:lvl9pPr>
          </a:lstStyle>
          <a:p/>
        </p:txBody>
      </p:sp>
      <p:sp>
        <p:nvSpPr>
          <p:cNvPr id="64" name="Shape 64"/>
          <p:cNvSpPr txBox="1"/>
          <p:nvPr>
            <p:ph idx="1" type="body"/>
          </p:nvPr>
        </p:nvSpPr>
        <p:spPr>
          <a:xfrm>
            <a:off x="839787" y="2057400"/>
            <a:ext cx="3932237" cy="3811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PT Sans"/>
                <a:ea typeface="PT Sans"/>
                <a:cs typeface="PT Sans"/>
                <a:sym typeface="PT Sans"/>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PT Sans"/>
                <a:ea typeface="PT Sans"/>
                <a:cs typeface="PT Sans"/>
                <a:sym typeface="PT Sans"/>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PT Sans"/>
                <a:ea typeface="PT Sans"/>
                <a:cs typeface="PT Sans"/>
                <a:sym typeface="PT Sans"/>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PT Sans"/>
                <a:ea typeface="PT Sans"/>
                <a:cs typeface="PT Sans"/>
                <a:sym typeface="PT Sans"/>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PT Sans"/>
                <a:ea typeface="PT Sans"/>
                <a:cs typeface="PT Sans"/>
                <a:sym typeface="PT Sans"/>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PT Sans"/>
                <a:ea typeface="PT Sans"/>
                <a:cs typeface="PT Sans"/>
                <a:sym typeface="PT Sans"/>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PT Sans"/>
                <a:ea typeface="PT Sans"/>
                <a:cs typeface="PT Sans"/>
                <a:sym typeface="PT Sans"/>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PT Sans"/>
                <a:ea typeface="PT Sans"/>
                <a:cs typeface="PT Sans"/>
                <a:sym typeface="PT Sans"/>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PT Sans"/>
                <a:ea typeface="PT Sans"/>
                <a:cs typeface="PT Sans"/>
                <a:sym typeface="PT Sans"/>
              </a:defRPr>
            </a:lvl9pPr>
          </a:lstStyle>
          <a:p/>
        </p:txBody>
      </p:sp>
      <p:sp>
        <p:nvSpPr>
          <p:cNvPr id="65" name="Shape 65"/>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88888"/>
              </a:buClr>
              <a:buSzPts val="1200"/>
              <a:buFont typeface="PT Sans"/>
              <a:buNone/>
              <a:defRPr b="0" i="0" sz="1200" u="none" cap="none" strike="noStrike">
                <a:solidFill>
                  <a:srgbClr val="888888"/>
                </a:solidFill>
                <a:latin typeface="PT Sans"/>
                <a:ea typeface="PT Sans"/>
                <a:cs typeface="PT Sans"/>
                <a:sym typeface="PT Sans"/>
              </a:defRPr>
            </a:lvl1pPr>
            <a:lvl2pPr lvl="1"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2pPr>
            <a:lvl3pPr lvl="2"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3pPr>
            <a:lvl4pPr lvl="3"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4pPr>
            <a:lvl5pPr lvl="4"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5pPr>
            <a:lvl6pPr lvl="5"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6pPr>
            <a:lvl7pPr lvl="6"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7pPr>
            <a:lvl8pPr lvl="7"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8pPr>
            <a:lvl9pPr lvl="8"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9pPr>
          </a:lstStyle>
          <a:p/>
        </p:txBody>
      </p:sp>
      <p:sp>
        <p:nvSpPr>
          <p:cNvPr id="66" name="Shape 6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888888"/>
              </a:buClr>
              <a:buSzPts val="1200"/>
              <a:buFont typeface="PT Sans"/>
              <a:buNone/>
              <a:defRPr b="0" i="0" sz="1200" u="none" cap="none" strike="noStrike">
                <a:solidFill>
                  <a:srgbClr val="888888"/>
                </a:solidFill>
                <a:latin typeface="PT Sans"/>
                <a:ea typeface="PT Sans"/>
                <a:cs typeface="PT Sans"/>
                <a:sym typeface="PT Sans"/>
              </a:defRPr>
            </a:lvl1pPr>
            <a:lvl2pPr lvl="1"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2pPr>
            <a:lvl3pPr lvl="2"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3pPr>
            <a:lvl4pPr lvl="3"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4pPr>
            <a:lvl5pPr lvl="4"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5pPr>
            <a:lvl6pPr lvl="5"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6pPr>
            <a:lvl7pPr lvl="6"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7pPr>
            <a:lvl8pPr lvl="7"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8pPr>
            <a:lvl9pPr lvl="8"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9pPr>
          </a:lstStyle>
          <a:p/>
        </p:txBody>
      </p:sp>
      <p:sp>
        <p:nvSpPr>
          <p:cNvPr id="67" name="Shape 67"/>
          <p:cNvSpPr txBox="1"/>
          <p:nvPr>
            <p:ph idx="12" type="sldNum"/>
          </p:nvPr>
        </p:nvSpPr>
        <p:spPr>
          <a:xfrm>
            <a:off x="92964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1pPr>
            <a:lvl2pPr indent="0" lvl="1"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2pPr>
            <a:lvl3pPr indent="0" lvl="2"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3pPr>
            <a:lvl4pPr indent="0" lvl="3"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4pPr>
            <a:lvl5pPr indent="0" lvl="4"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5pPr>
            <a:lvl6pPr indent="0" lvl="5"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6pPr>
            <a:lvl7pPr indent="0" lvl="6"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7pPr>
            <a:lvl8pPr indent="0" lvl="7"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8pPr>
            <a:lvl9pPr indent="0" lvl="8"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9pPr>
          </a:lstStyle>
          <a:p>
            <a:pPr indent="0" lvl="0" mar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stretch>
            <a:fillRect b="0" l="0" r="0" t="0"/>
          </a:stretch>
        </a:blipFill>
      </p:bgPr>
    </p:bg>
    <p:spTree>
      <p:nvGrpSpPr>
        <p:cNvPr id="5" name="Shape 5"/>
        <p:cNvGrpSpPr/>
        <p:nvPr/>
      </p:nvGrpSpPr>
      <p:grpSpPr>
        <a:xfrm>
          <a:off x="0" y="0"/>
          <a:ext cx="0" cy="0"/>
          <a:chOff x="0" y="0"/>
          <a:chExt cx="0" cy="0"/>
        </a:xfrm>
      </p:grpSpPr>
      <p:sp>
        <p:nvSpPr>
          <p:cNvPr id="6" name="Shape 6"/>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PT Sans"/>
              <a:buNone/>
              <a:defRPr b="0" i="0" sz="4400" u="none" cap="none" strike="noStrike">
                <a:solidFill>
                  <a:schemeClr val="dk1"/>
                </a:solidFill>
                <a:latin typeface="PT Sans"/>
                <a:ea typeface="PT Sans"/>
                <a:cs typeface="PT Sans"/>
                <a:sym typeface="PT Sans"/>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7" name="Shape 7"/>
          <p:cNvSpPr txBox="1"/>
          <p:nvPr>
            <p:ph idx="1" type="body"/>
          </p:nvPr>
        </p:nvSpPr>
        <p:spPr>
          <a:xfrm>
            <a:off x="838200" y="1825625"/>
            <a:ext cx="10515599"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PT Sans"/>
                <a:ea typeface="PT Sans"/>
                <a:cs typeface="PT Sans"/>
                <a:sym typeface="PT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PT Sans"/>
                <a:ea typeface="PT Sans"/>
                <a:cs typeface="PT Sans"/>
                <a:sym typeface="PT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9pPr>
          </a:lstStyle>
          <a:p/>
        </p:txBody>
      </p:sp>
      <p:sp>
        <p:nvSpPr>
          <p:cNvPr id="8" name="Shape 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88888"/>
              </a:buClr>
              <a:buSzPts val="1200"/>
              <a:buFont typeface="PT Sans"/>
              <a:buNone/>
              <a:defRPr b="0" i="0" sz="1200" u="none" cap="none" strike="noStrike">
                <a:solidFill>
                  <a:srgbClr val="888888"/>
                </a:solidFill>
                <a:latin typeface="PT Sans"/>
                <a:ea typeface="PT Sans"/>
                <a:cs typeface="PT Sans"/>
                <a:sym typeface="PT Sans"/>
              </a:defRPr>
            </a:lvl1pPr>
            <a:lvl2pPr lvl="1"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2pPr>
            <a:lvl3pPr lvl="2"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3pPr>
            <a:lvl4pPr lvl="3"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4pPr>
            <a:lvl5pPr lvl="4"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5pPr>
            <a:lvl6pPr lvl="5"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6pPr>
            <a:lvl7pPr lvl="6"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7pPr>
            <a:lvl8pPr lvl="7"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8pPr>
            <a:lvl9pPr lvl="8"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9pPr>
          </a:lstStyle>
          <a:p/>
        </p:txBody>
      </p:sp>
      <p:sp>
        <p:nvSpPr>
          <p:cNvPr id="9" name="Shape 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888888"/>
              </a:buClr>
              <a:buSzPts val="1200"/>
              <a:buFont typeface="PT Sans"/>
              <a:buNone/>
              <a:defRPr b="0" i="0" sz="1200" u="none" cap="none" strike="noStrike">
                <a:solidFill>
                  <a:srgbClr val="888888"/>
                </a:solidFill>
                <a:latin typeface="PT Sans"/>
                <a:ea typeface="PT Sans"/>
                <a:cs typeface="PT Sans"/>
                <a:sym typeface="PT Sans"/>
              </a:defRPr>
            </a:lvl1pPr>
            <a:lvl2pPr lvl="1"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2pPr>
            <a:lvl3pPr lvl="2"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3pPr>
            <a:lvl4pPr lvl="3"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4pPr>
            <a:lvl5pPr lvl="4"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5pPr>
            <a:lvl6pPr lvl="5"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6pPr>
            <a:lvl7pPr lvl="6"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7pPr>
            <a:lvl8pPr lvl="7"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8pPr>
            <a:lvl9pPr lvl="8"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9pPr>
          </a:lstStyle>
          <a:p/>
        </p:txBody>
      </p:sp>
      <p:sp>
        <p:nvSpPr>
          <p:cNvPr id="10" name="Shape 10"/>
          <p:cNvSpPr txBox="1"/>
          <p:nvPr>
            <p:ph idx="12" type="sldNum"/>
          </p:nvPr>
        </p:nvSpPr>
        <p:spPr>
          <a:xfrm>
            <a:off x="92964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1pPr>
            <a:lvl2pPr indent="0" lvl="1"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2pPr>
            <a:lvl3pPr indent="0" lvl="2"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3pPr>
            <a:lvl4pPr indent="0" lvl="3"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4pPr>
            <a:lvl5pPr indent="0" lvl="4"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5pPr>
            <a:lvl6pPr indent="0" lvl="5"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6pPr>
            <a:lvl7pPr indent="0" lvl="6"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7pPr>
            <a:lvl8pPr indent="0" lvl="7"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8pPr>
            <a:lvl9pPr indent="0" lvl="8"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9pPr>
          </a:lstStyle>
          <a:p>
            <a:pPr indent="0" lvl="0" mar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www.gnu.org/software/bash/"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hyperlink" Target="https://redbrickdcu.typeform.com/to/PiqlH7"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github.com/alexanderepstein/Bash-Snippets/blob/master/meme/meme" TargetMode="External"/><Relationship Id="rId4" Type="http://schemas.openxmlformats.org/officeDocument/2006/relationships/hyperlink" Target="https://github.com/navanchauhan" TargetMode="External"/><Relationship Id="rId5" Type="http://schemas.openxmlformats.org/officeDocument/2006/relationships/hyperlink" Target="https://memegen.link/" TargetMode="External"/><Relationship Id="rId6" Type="http://schemas.openxmlformats.org/officeDocument/2006/relationships/hyperlink" Target="https://git.redbrick.dcu.ie/tbolt/bash-talk-2018"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ctrTitle"/>
          </p:nvPr>
        </p:nvSpPr>
        <p:spPr>
          <a:xfrm>
            <a:off x="1524000" y="1122362"/>
            <a:ext cx="9144000" cy="23877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1500"/>
              <a:buFont typeface="PT Sans"/>
              <a:buNone/>
            </a:pPr>
            <a:r>
              <a:rPr lang="en-US"/>
              <a:t>BASH</a:t>
            </a:r>
            <a:endParaRPr b="0" i="0" sz="6000" u="none" cap="none" strike="noStrike">
              <a:solidFill>
                <a:schemeClr val="dk1"/>
              </a:solidFill>
              <a:latin typeface="PT Sans"/>
              <a:ea typeface="PT Sans"/>
              <a:cs typeface="PT Sans"/>
              <a:sym typeface="PT Sans"/>
            </a:endParaRPr>
          </a:p>
        </p:txBody>
      </p:sp>
      <p:sp>
        <p:nvSpPr>
          <p:cNvPr id="85" name="Shape 85"/>
          <p:cNvSpPr txBox="1"/>
          <p:nvPr>
            <p:ph idx="1" type="subTitle"/>
          </p:nvPr>
        </p:nvSpPr>
        <p:spPr>
          <a:xfrm>
            <a:off x="1524000" y="3667262"/>
            <a:ext cx="9144000" cy="1655700"/>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Clr>
                <a:schemeClr val="dk1"/>
              </a:buClr>
              <a:buSzPts val="1500"/>
              <a:buFont typeface="PT Sans"/>
              <a:buNone/>
            </a:pPr>
            <a:r>
              <a:rPr lang="en-US" sz="3600"/>
              <a:t>Seizing The Memes Of Production</a:t>
            </a:r>
            <a:endParaRPr b="0" i="0" sz="3600" u="none" cap="none" strike="noStrike">
              <a:solidFill>
                <a:schemeClr val="dk1"/>
              </a:solidFill>
              <a:latin typeface="PT Sans"/>
              <a:ea typeface="PT Sans"/>
              <a:cs typeface="PT Sans"/>
              <a:sym typeface="PT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838200" y="365125"/>
            <a:ext cx="10515600" cy="1325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Third iteration</a:t>
            </a:r>
            <a:endParaRPr/>
          </a:p>
        </p:txBody>
      </p:sp>
      <p:sp>
        <p:nvSpPr>
          <p:cNvPr id="136" name="Shape 136"/>
          <p:cNvSpPr txBox="1"/>
          <p:nvPr>
            <p:ph idx="1" type="body"/>
          </p:nvPr>
        </p:nvSpPr>
        <p:spPr>
          <a:xfrm>
            <a:off x="838200" y="1825625"/>
            <a:ext cx="10515600" cy="4351200"/>
          </a:xfrm>
          <a:prstGeom prst="rect">
            <a:avLst/>
          </a:prstGeom>
        </p:spPr>
        <p:txBody>
          <a:bodyPr anchorCtr="0" anchor="t" bIns="91425" lIns="91425" spcFirstLastPara="1" rIns="91425" wrap="square" tIns="91425">
            <a:noAutofit/>
          </a:bodyPr>
          <a:lstStyle/>
          <a:p>
            <a:pPr indent="-406400" lvl="0" marL="457200" rtl="0">
              <a:lnSpc>
                <a:spcPct val="150000"/>
              </a:lnSpc>
              <a:spcBef>
                <a:spcPts val="1000"/>
              </a:spcBef>
              <a:spcAft>
                <a:spcPts val="0"/>
              </a:spcAft>
              <a:buSzPts val="2800"/>
              <a:buChar char="•"/>
            </a:pPr>
            <a:r>
              <a:rPr lang="en-US"/>
              <a:t>Make the program "scriptable"</a:t>
            </a:r>
            <a:endParaRPr/>
          </a:p>
          <a:p>
            <a:pPr indent="-406400" lvl="0" marL="457200" rtl="0">
              <a:lnSpc>
                <a:spcPct val="150000"/>
              </a:lnSpc>
              <a:spcBef>
                <a:spcPts val="0"/>
              </a:spcBef>
              <a:spcAft>
                <a:spcPts val="0"/>
              </a:spcAft>
              <a:buSzPts val="2800"/>
              <a:buChar char="•"/>
            </a:pPr>
            <a:r>
              <a:rPr lang="en-US"/>
              <a:t>But first we need a main function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pic>
        <p:nvPicPr>
          <p:cNvPr id="141" name="Shape 141"/>
          <p:cNvPicPr preferRelativeResize="0"/>
          <p:nvPr/>
        </p:nvPicPr>
        <p:blipFill>
          <a:blip r:embed="rId3">
            <a:alphaModFix/>
          </a:blip>
          <a:stretch>
            <a:fillRect/>
          </a:stretch>
        </p:blipFill>
        <p:spPr>
          <a:xfrm>
            <a:off x="1705812" y="1053288"/>
            <a:ext cx="8780376" cy="4751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838200" y="365125"/>
            <a:ext cx="10515600" cy="1325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Fourth iteration</a:t>
            </a:r>
            <a:endParaRPr/>
          </a:p>
        </p:txBody>
      </p:sp>
      <p:sp>
        <p:nvSpPr>
          <p:cNvPr id="147" name="Shape 147"/>
          <p:cNvSpPr txBox="1"/>
          <p:nvPr>
            <p:ph idx="1" type="body"/>
          </p:nvPr>
        </p:nvSpPr>
        <p:spPr>
          <a:xfrm>
            <a:off x="838200" y="1825625"/>
            <a:ext cx="10515600" cy="4351200"/>
          </a:xfrm>
          <a:prstGeom prst="rect">
            <a:avLst/>
          </a:prstGeom>
        </p:spPr>
        <p:txBody>
          <a:bodyPr anchorCtr="0" anchor="t" bIns="91425" lIns="91425" spcFirstLastPara="1" rIns="91425" wrap="square" tIns="91425">
            <a:noAutofit/>
          </a:bodyPr>
          <a:lstStyle/>
          <a:p>
            <a:pPr indent="-406400" lvl="0" marL="457200" rtl="0">
              <a:lnSpc>
                <a:spcPct val="150000"/>
              </a:lnSpc>
              <a:spcBef>
                <a:spcPts val="1000"/>
              </a:spcBef>
              <a:spcAft>
                <a:spcPts val="0"/>
              </a:spcAft>
              <a:buSzPts val="2800"/>
              <a:buChar char="•"/>
            </a:pPr>
            <a:r>
              <a:rPr lang="en-US"/>
              <a:t>Make it only prompt the user if it has to</a:t>
            </a:r>
            <a:endParaRPr/>
          </a:p>
          <a:p>
            <a:pPr indent="-406400" lvl="0" marL="457200">
              <a:lnSpc>
                <a:spcPct val="150000"/>
              </a:lnSpc>
              <a:spcBef>
                <a:spcPts val="0"/>
              </a:spcBef>
              <a:spcAft>
                <a:spcPts val="0"/>
              </a:spcAft>
              <a:buSzPts val="2800"/>
              <a:buChar char="•"/>
            </a:pPr>
            <a:r>
              <a:rPr lang="en-US"/>
              <a:t>Add arguments using getopts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pic>
        <p:nvPicPr>
          <p:cNvPr id="152" name="Shape 152"/>
          <p:cNvPicPr preferRelativeResize="0"/>
          <p:nvPr/>
        </p:nvPicPr>
        <p:blipFill>
          <a:blip r:embed="rId3">
            <a:alphaModFix/>
          </a:blip>
          <a:stretch>
            <a:fillRect/>
          </a:stretch>
        </p:blipFill>
        <p:spPr>
          <a:xfrm>
            <a:off x="1355637" y="504824"/>
            <a:ext cx="9480725" cy="53265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pic>
        <p:nvPicPr>
          <p:cNvPr id="157" name="Shape 157"/>
          <p:cNvPicPr preferRelativeResize="0"/>
          <p:nvPr/>
        </p:nvPicPr>
        <p:blipFill>
          <a:blip r:embed="rId3">
            <a:alphaModFix/>
          </a:blip>
          <a:stretch>
            <a:fillRect/>
          </a:stretch>
        </p:blipFill>
        <p:spPr>
          <a:xfrm>
            <a:off x="997225" y="152400"/>
            <a:ext cx="7133863" cy="65531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ph type="title"/>
          </p:nvPr>
        </p:nvSpPr>
        <p:spPr>
          <a:xfrm>
            <a:off x="838200" y="365125"/>
            <a:ext cx="10515600" cy="1325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Final iteration</a:t>
            </a:r>
            <a:endParaRPr/>
          </a:p>
        </p:txBody>
      </p:sp>
      <p:sp>
        <p:nvSpPr>
          <p:cNvPr id="163" name="Shape 163"/>
          <p:cNvSpPr txBox="1"/>
          <p:nvPr>
            <p:ph idx="1" type="body"/>
          </p:nvPr>
        </p:nvSpPr>
        <p:spPr>
          <a:xfrm>
            <a:off x="838200" y="1825625"/>
            <a:ext cx="10515600" cy="4351200"/>
          </a:xfrm>
          <a:prstGeom prst="rect">
            <a:avLst/>
          </a:prstGeom>
        </p:spPr>
        <p:txBody>
          <a:bodyPr anchorCtr="0" anchor="t" bIns="91425" lIns="91425" spcFirstLastPara="1" rIns="91425" wrap="square" tIns="91425">
            <a:noAutofit/>
          </a:bodyPr>
          <a:lstStyle/>
          <a:p>
            <a:pPr indent="-406400" lvl="0" marL="457200" rtl="0">
              <a:lnSpc>
                <a:spcPct val="150000"/>
              </a:lnSpc>
              <a:spcBef>
                <a:spcPts val="1000"/>
              </a:spcBef>
              <a:spcAft>
                <a:spcPts val="0"/>
              </a:spcAft>
              <a:buSzPts val="2800"/>
              <a:buChar char="•"/>
            </a:pPr>
            <a:r>
              <a:rPr lang="en-US"/>
              <a:t>Usability</a:t>
            </a:r>
            <a:endParaRPr/>
          </a:p>
          <a:p>
            <a:pPr indent="-406400" lvl="0" marL="457200" rtl="0">
              <a:lnSpc>
                <a:spcPct val="150000"/>
              </a:lnSpc>
              <a:spcBef>
                <a:spcPts val="0"/>
              </a:spcBef>
              <a:spcAft>
                <a:spcPts val="0"/>
              </a:spcAft>
              <a:buSzPts val="2800"/>
              <a:buChar char="•"/>
            </a:pPr>
            <a:r>
              <a:rPr lang="en-US"/>
              <a:t>Usage string</a:t>
            </a:r>
            <a:endParaRPr/>
          </a:p>
          <a:p>
            <a:pPr indent="-406400" lvl="0" marL="457200" rtl="0">
              <a:lnSpc>
                <a:spcPct val="150000"/>
              </a:lnSpc>
              <a:spcBef>
                <a:spcPts val="0"/>
              </a:spcBef>
              <a:spcAft>
                <a:spcPts val="0"/>
              </a:spcAft>
              <a:buSzPts val="2800"/>
              <a:buChar char="•"/>
            </a:pPr>
            <a:r>
              <a:rPr lang="en-US"/>
              <a:t>Cat and EOF</a:t>
            </a:r>
            <a:endParaRPr/>
          </a:p>
          <a:p>
            <a:pPr indent="-406400" lvl="0" marL="457200">
              <a:lnSpc>
                <a:spcPct val="150000"/>
              </a:lnSpc>
              <a:spcBef>
                <a:spcPts val="0"/>
              </a:spcBef>
              <a:spcAft>
                <a:spcPts val="0"/>
              </a:spcAft>
              <a:buSzPts val="2800"/>
              <a:buChar char="•"/>
            </a:pPr>
            <a:r>
              <a:rPr lang="en-US"/>
              <a:t>Swapping out curl for wget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pic>
        <p:nvPicPr>
          <p:cNvPr id="168" name="Shape 168"/>
          <p:cNvPicPr preferRelativeResize="0"/>
          <p:nvPr/>
        </p:nvPicPr>
        <p:blipFill>
          <a:blip r:embed="rId3">
            <a:alphaModFix/>
          </a:blip>
          <a:stretch>
            <a:fillRect/>
          </a:stretch>
        </p:blipFill>
        <p:spPr>
          <a:xfrm>
            <a:off x="1022075" y="152400"/>
            <a:ext cx="6693175" cy="6553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pic>
        <p:nvPicPr>
          <p:cNvPr id="173" name="Shape 173"/>
          <p:cNvPicPr preferRelativeResize="0"/>
          <p:nvPr/>
        </p:nvPicPr>
        <p:blipFill>
          <a:blip r:embed="rId3">
            <a:alphaModFix/>
          </a:blip>
          <a:stretch>
            <a:fillRect/>
          </a:stretch>
        </p:blipFill>
        <p:spPr>
          <a:xfrm>
            <a:off x="1020899" y="255050"/>
            <a:ext cx="8964724" cy="54944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pic>
        <p:nvPicPr>
          <p:cNvPr id="178" name="Shape 178"/>
          <p:cNvPicPr preferRelativeResize="0"/>
          <p:nvPr/>
        </p:nvPicPr>
        <p:blipFill>
          <a:blip r:embed="rId3">
            <a:alphaModFix/>
          </a:blip>
          <a:stretch>
            <a:fillRect/>
          </a:stretch>
        </p:blipFill>
        <p:spPr>
          <a:xfrm>
            <a:off x="1198100" y="1565050"/>
            <a:ext cx="9795798" cy="3727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type="title"/>
          </p:nvPr>
        </p:nvSpPr>
        <p:spPr>
          <a:xfrm>
            <a:off x="838200" y="365125"/>
            <a:ext cx="10515600" cy="1325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Demo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838200" y="441325"/>
            <a:ext cx="10515600" cy="13257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dk1"/>
              </a:buClr>
              <a:buSzPts val="4400"/>
              <a:buFont typeface="PT Sans"/>
              <a:buNone/>
            </a:pPr>
            <a:r>
              <a:rPr lang="en-US"/>
              <a:t>Bash</a:t>
            </a:r>
            <a:endParaRPr/>
          </a:p>
        </p:txBody>
      </p:sp>
      <p:sp>
        <p:nvSpPr>
          <p:cNvPr id="91" name="Shape 91"/>
          <p:cNvSpPr txBox="1"/>
          <p:nvPr>
            <p:ph idx="1" type="body"/>
          </p:nvPr>
        </p:nvSpPr>
        <p:spPr>
          <a:xfrm>
            <a:off x="838200" y="1825625"/>
            <a:ext cx="10515600" cy="43512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15000"/>
              </a:lnSpc>
              <a:spcBef>
                <a:spcPts val="1000"/>
              </a:spcBef>
              <a:spcAft>
                <a:spcPts val="0"/>
              </a:spcAft>
              <a:buClr>
                <a:schemeClr val="dk1"/>
              </a:buClr>
              <a:buSzPts val="2800"/>
              <a:buFont typeface="Arial"/>
              <a:buChar char="•"/>
            </a:pPr>
            <a:r>
              <a:rPr lang="en-US"/>
              <a:t>Unix Shell &amp; Command Language</a:t>
            </a:r>
            <a:endParaRPr/>
          </a:p>
          <a:p>
            <a:pPr indent="-406400" lvl="0" marL="457200" rtl="0">
              <a:lnSpc>
                <a:spcPct val="115000"/>
              </a:lnSpc>
              <a:spcBef>
                <a:spcPts val="1000"/>
              </a:spcBef>
              <a:spcAft>
                <a:spcPts val="0"/>
              </a:spcAft>
              <a:buClr>
                <a:schemeClr val="dk1"/>
              </a:buClr>
              <a:buSzPts val="2800"/>
              <a:buFont typeface="Arial"/>
              <a:buChar char="•"/>
            </a:pPr>
            <a:r>
              <a:rPr b="1" lang="en-US"/>
              <a:t>B</a:t>
            </a:r>
            <a:r>
              <a:rPr lang="en-US"/>
              <a:t>ourne </a:t>
            </a:r>
            <a:r>
              <a:rPr b="1" lang="en-US"/>
              <a:t>A</a:t>
            </a:r>
            <a:r>
              <a:rPr lang="en-US"/>
              <a:t>gain </a:t>
            </a:r>
            <a:r>
              <a:rPr b="1" lang="en-US"/>
              <a:t>Sh</a:t>
            </a:r>
            <a:r>
              <a:rPr lang="en-US"/>
              <a:t>ell</a:t>
            </a:r>
            <a:endParaRPr/>
          </a:p>
          <a:p>
            <a:pPr indent="-406400" lvl="0" marL="457200" rtl="0">
              <a:lnSpc>
                <a:spcPct val="115000"/>
              </a:lnSpc>
              <a:spcBef>
                <a:spcPts val="1000"/>
              </a:spcBef>
              <a:spcAft>
                <a:spcPts val="0"/>
              </a:spcAft>
              <a:buClr>
                <a:schemeClr val="dk1"/>
              </a:buClr>
              <a:buSzPts val="2800"/>
              <a:buFont typeface="Arial"/>
              <a:buChar char="•"/>
            </a:pPr>
            <a:r>
              <a:rPr lang="en-US"/>
              <a:t>Written by Brian Fox in 1989 to replace the Bourne Shell</a:t>
            </a:r>
            <a:endParaRPr/>
          </a:p>
          <a:p>
            <a:pPr indent="-406400" lvl="0" marL="457200" rtl="0">
              <a:lnSpc>
                <a:spcPct val="115000"/>
              </a:lnSpc>
              <a:spcBef>
                <a:spcPts val="1000"/>
              </a:spcBef>
              <a:spcAft>
                <a:spcPts val="0"/>
              </a:spcAft>
              <a:buClr>
                <a:schemeClr val="dk1"/>
              </a:buClr>
              <a:buSzPts val="2800"/>
              <a:buFont typeface="Arial"/>
              <a:buChar char="•"/>
            </a:pPr>
            <a:r>
              <a:rPr lang="en-US" u="sng">
                <a:solidFill>
                  <a:schemeClr val="hlink"/>
                </a:solidFill>
                <a:hlinkClick r:id="rId3"/>
              </a:rPr>
              <a:t>https://www.gnu.org/software/bash/</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type="title"/>
          </p:nvPr>
        </p:nvSpPr>
        <p:spPr>
          <a:xfrm>
            <a:off x="838200" y="365125"/>
            <a:ext cx="10515600" cy="1325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Who wants Redbrick hoodies?</a:t>
            </a:r>
            <a:endParaRPr/>
          </a:p>
        </p:txBody>
      </p:sp>
      <p:sp>
        <p:nvSpPr>
          <p:cNvPr id="189" name="Shape 189"/>
          <p:cNvSpPr txBox="1"/>
          <p:nvPr/>
        </p:nvSpPr>
        <p:spPr>
          <a:xfrm>
            <a:off x="838200" y="1756775"/>
            <a:ext cx="8276400" cy="2889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sz="2400"/>
              <a:t>Go to </a:t>
            </a:r>
            <a:r>
              <a:rPr lang="en-US" sz="2400" u="sng">
                <a:solidFill>
                  <a:schemeClr val="hlink"/>
                </a:solidFill>
                <a:hlinkClick r:id="rId3"/>
              </a:rPr>
              <a:t>https://redbrickdcu.typeform.com/to/PiqlH7</a:t>
            </a:r>
            <a:r>
              <a:rPr lang="en-US" sz="2400"/>
              <a:t> and fill out the form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838200" y="365125"/>
            <a:ext cx="10515600" cy="1325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Meme Generator Script</a:t>
            </a:r>
            <a:endParaRPr/>
          </a:p>
        </p:txBody>
      </p:sp>
      <p:sp>
        <p:nvSpPr>
          <p:cNvPr id="97" name="Shape 97"/>
          <p:cNvSpPr txBox="1"/>
          <p:nvPr>
            <p:ph idx="1" type="body"/>
          </p:nvPr>
        </p:nvSpPr>
        <p:spPr>
          <a:xfrm>
            <a:off x="838200" y="1825625"/>
            <a:ext cx="10515600" cy="4351200"/>
          </a:xfrm>
          <a:prstGeom prst="rect">
            <a:avLst/>
          </a:prstGeom>
        </p:spPr>
        <p:txBody>
          <a:bodyPr anchorCtr="0" anchor="t" bIns="91425" lIns="91425" spcFirstLastPara="1" rIns="91425" wrap="square" tIns="91425">
            <a:noAutofit/>
          </a:bodyPr>
          <a:lstStyle/>
          <a:p>
            <a:pPr indent="-406400" lvl="0" marL="457200" rtl="0">
              <a:lnSpc>
                <a:spcPct val="150000"/>
              </a:lnSpc>
              <a:spcBef>
                <a:spcPts val="1000"/>
              </a:spcBef>
              <a:spcAft>
                <a:spcPts val="0"/>
              </a:spcAft>
              <a:buSzPts val="2800"/>
              <a:buChar char="•"/>
            </a:pPr>
            <a:r>
              <a:rPr lang="en-US"/>
              <a:t>Stripped-down version of </a:t>
            </a:r>
            <a:r>
              <a:rPr lang="en-US" u="sng">
                <a:solidFill>
                  <a:schemeClr val="hlink"/>
                </a:solidFill>
                <a:hlinkClick r:id="rId3"/>
              </a:rPr>
              <a:t>this script we found</a:t>
            </a:r>
            <a:endParaRPr/>
          </a:p>
          <a:p>
            <a:pPr indent="-406400" lvl="0" marL="457200" rtl="0">
              <a:lnSpc>
                <a:spcPct val="150000"/>
              </a:lnSpc>
              <a:spcBef>
                <a:spcPts val="0"/>
              </a:spcBef>
              <a:spcAft>
                <a:spcPts val="0"/>
              </a:spcAft>
              <a:buSzPts val="2800"/>
              <a:buChar char="•"/>
            </a:pPr>
            <a:r>
              <a:rPr lang="en-US"/>
              <a:t>Original author: Navan Chauhan (</a:t>
            </a:r>
            <a:r>
              <a:rPr lang="en-US" u="sng">
                <a:solidFill>
                  <a:schemeClr val="hlink"/>
                </a:solidFill>
                <a:hlinkClick r:id="rId4"/>
              </a:rPr>
              <a:t>github.com/navanchauhan</a:t>
            </a:r>
            <a:r>
              <a:rPr lang="en-US"/>
              <a:t>)</a:t>
            </a:r>
            <a:endParaRPr/>
          </a:p>
          <a:p>
            <a:pPr indent="-406400" lvl="0" marL="457200" rtl="0">
              <a:lnSpc>
                <a:spcPct val="150000"/>
              </a:lnSpc>
              <a:spcBef>
                <a:spcPts val="0"/>
              </a:spcBef>
              <a:spcAft>
                <a:spcPts val="0"/>
              </a:spcAft>
              <a:buSzPts val="2800"/>
              <a:buChar char="•"/>
            </a:pPr>
            <a:r>
              <a:rPr lang="en-US"/>
              <a:t>Generates memes using </a:t>
            </a:r>
            <a:r>
              <a:rPr lang="en-US" u="sng">
                <a:solidFill>
                  <a:schemeClr val="hlink"/>
                </a:solidFill>
                <a:hlinkClick r:id="rId5"/>
              </a:rPr>
              <a:t>https://memegen.link/</a:t>
            </a:r>
            <a:endParaRPr/>
          </a:p>
          <a:p>
            <a:pPr indent="-406400" lvl="0" marL="457200">
              <a:lnSpc>
                <a:spcPct val="150000"/>
              </a:lnSpc>
              <a:spcBef>
                <a:spcPts val="0"/>
              </a:spcBef>
              <a:spcAft>
                <a:spcPts val="0"/>
              </a:spcAft>
              <a:buSzPts val="2800"/>
              <a:buChar char="•"/>
            </a:pPr>
            <a:r>
              <a:rPr lang="en-US"/>
              <a:t>Source code: </a:t>
            </a:r>
            <a:r>
              <a:rPr lang="en-US" u="sng">
                <a:solidFill>
                  <a:schemeClr val="hlink"/>
                </a:solidFill>
                <a:hlinkClick r:id="rId6"/>
              </a:rPr>
              <a:t>https://git.redbrick.dcu.ie/tbolt/bash-talk-2018</a:t>
            </a:r>
            <a:endParaRPr/>
          </a:p>
          <a:p>
            <a:pPr indent="0" lvl="0" marL="0">
              <a:lnSpc>
                <a:spcPct val="150000"/>
              </a:lnSpc>
              <a:spcBef>
                <a:spcPts val="1000"/>
              </a:spcBef>
              <a:spcAft>
                <a:spcPts val="0"/>
              </a:spcAft>
              <a:buNone/>
            </a:pPr>
            <a:r>
              <a:t/>
            </a:r>
            <a:endParaRPr/>
          </a:p>
          <a:p>
            <a:pPr indent="0" lvl="0" marL="0">
              <a:lnSpc>
                <a:spcPct val="150000"/>
              </a:lnSpc>
              <a:spcBef>
                <a:spcPts val="10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pic>
        <p:nvPicPr>
          <p:cNvPr id="102" name="Shape 102"/>
          <p:cNvPicPr preferRelativeResize="0"/>
          <p:nvPr/>
        </p:nvPicPr>
        <p:blipFill>
          <a:blip r:embed="rId3">
            <a:alphaModFix/>
          </a:blip>
          <a:stretch>
            <a:fillRect/>
          </a:stretch>
        </p:blipFill>
        <p:spPr>
          <a:xfrm>
            <a:off x="4002326" y="152399"/>
            <a:ext cx="4187349" cy="65532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838200" y="365125"/>
            <a:ext cx="10515600" cy="1325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First iteration</a:t>
            </a:r>
            <a:endParaRPr/>
          </a:p>
        </p:txBody>
      </p:sp>
      <p:sp>
        <p:nvSpPr>
          <p:cNvPr id="108" name="Shape 108"/>
          <p:cNvSpPr txBox="1"/>
          <p:nvPr>
            <p:ph idx="1" type="body"/>
          </p:nvPr>
        </p:nvSpPr>
        <p:spPr>
          <a:xfrm>
            <a:off x="838200" y="1825625"/>
            <a:ext cx="10515600" cy="4351200"/>
          </a:xfrm>
          <a:prstGeom prst="rect">
            <a:avLst/>
          </a:prstGeom>
        </p:spPr>
        <p:txBody>
          <a:bodyPr anchorCtr="0" anchor="t" bIns="91425" lIns="91425" spcFirstLastPara="1" rIns="91425" wrap="square" tIns="91425">
            <a:noAutofit/>
          </a:bodyPr>
          <a:lstStyle/>
          <a:p>
            <a:pPr indent="-406400" lvl="0" marL="457200" rtl="0">
              <a:lnSpc>
                <a:spcPct val="150000"/>
              </a:lnSpc>
              <a:spcBef>
                <a:spcPts val="1000"/>
              </a:spcBef>
              <a:spcAft>
                <a:spcPts val="0"/>
              </a:spcAft>
              <a:buSzPts val="2800"/>
              <a:buChar char="•"/>
            </a:pPr>
            <a:r>
              <a:rPr lang="en-US"/>
              <a:t>Prompt user for meme information</a:t>
            </a:r>
            <a:endParaRPr/>
          </a:p>
          <a:p>
            <a:pPr indent="-406400" lvl="0" marL="457200" rtl="0">
              <a:lnSpc>
                <a:spcPct val="150000"/>
              </a:lnSpc>
              <a:spcBef>
                <a:spcPts val="0"/>
              </a:spcBef>
              <a:spcAft>
                <a:spcPts val="0"/>
              </a:spcAft>
              <a:buSzPts val="2800"/>
              <a:buChar char="•"/>
            </a:pPr>
            <a:r>
              <a:rPr lang="en-US"/>
              <a:t>Variables</a:t>
            </a:r>
            <a:endParaRPr/>
          </a:p>
          <a:p>
            <a:pPr indent="-406400" lvl="0" marL="457200" rtl="0">
              <a:lnSpc>
                <a:spcPct val="150000"/>
              </a:lnSpc>
              <a:spcBef>
                <a:spcPts val="0"/>
              </a:spcBef>
              <a:spcAft>
                <a:spcPts val="0"/>
              </a:spcAft>
              <a:buSzPts val="2800"/>
              <a:buChar char="•"/>
            </a:pPr>
            <a:r>
              <a:rPr lang="en-US"/>
              <a:t>Fetch meme using curl</a:t>
            </a:r>
            <a:endParaRPr/>
          </a:p>
          <a:p>
            <a:pPr indent="-406400" lvl="0" marL="457200">
              <a:lnSpc>
                <a:spcPct val="150000"/>
              </a:lnSpc>
              <a:spcBef>
                <a:spcPts val="0"/>
              </a:spcBef>
              <a:spcAft>
                <a:spcPts val="0"/>
              </a:spcAft>
              <a:buSzPts val="2800"/>
              <a:buChar char="•"/>
            </a:pPr>
            <a:r>
              <a:rPr lang="en-US"/>
              <a:t>File redirection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pic>
        <p:nvPicPr>
          <p:cNvPr id="113" name="Shape 113"/>
          <p:cNvPicPr preferRelativeResize="0"/>
          <p:nvPr/>
        </p:nvPicPr>
        <p:blipFill>
          <a:blip r:embed="rId3">
            <a:alphaModFix/>
          </a:blip>
          <a:stretch>
            <a:fillRect/>
          </a:stretch>
        </p:blipFill>
        <p:spPr>
          <a:xfrm>
            <a:off x="1214238" y="1690474"/>
            <a:ext cx="9763525" cy="3477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838200" y="365125"/>
            <a:ext cx="10515600" cy="1325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How to run your script</a:t>
            </a:r>
            <a:endParaRPr/>
          </a:p>
        </p:txBody>
      </p:sp>
      <p:sp>
        <p:nvSpPr>
          <p:cNvPr id="119" name="Shape 119"/>
          <p:cNvSpPr txBox="1"/>
          <p:nvPr>
            <p:ph idx="1" type="body"/>
          </p:nvPr>
        </p:nvSpPr>
        <p:spPr>
          <a:xfrm>
            <a:off x="838200" y="1825625"/>
            <a:ext cx="10515600" cy="4351200"/>
          </a:xfrm>
          <a:prstGeom prst="rect">
            <a:avLst/>
          </a:prstGeom>
        </p:spPr>
        <p:txBody>
          <a:bodyPr anchorCtr="0" anchor="t" bIns="91425" lIns="91425" spcFirstLastPara="1" rIns="91425" wrap="square" tIns="91425">
            <a:noAutofit/>
          </a:bodyPr>
          <a:lstStyle/>
          <a:p>
            <a:pPr indent="-406400" lvl="0" marL="457200" rtl="0">
              <a:spcBef>
                <a:spcPts val="1000"/>
              </a:spcBef>
              <a:spcAft>
                <a:spcPts val="0"/>
              </a:spcAft>
              <a:buSzPts val="2800"/>
              <a:buChar char="•"/>
            </a:pPr>
            <a:r>
              <a:rPr lang="en-US"/>
              <a:t>Save your script as </a:t>
            </a:r>
            <a:r>
              <a:rPr i="1" lang="en-US"/>
              <a:t>meme.sh</a:t>
            </a:r>
            <a:endParaRPr i="1"/>
          </a:p>
          <a:p>
            <a:pPr indent="-406400" lvl="0" marL="457200" rtl="0">
              <a:spcBef>
                <a:spcPts val="0"/>
              </a:spcBef>
              <a:spcAft>
                <a:spcPts val="0"/>
              </a:spcAft>
              <a:buSzPts val="2800"/>
              <a:buChar char="•"/>
            </a:pPr>
            <a:r>
              <a:rPr lang="en-US"/>
              <a:t>On the command line </a:t>
            </a:r>
            <a:r>
              <a:rPr lang="en-US"/>
              <a:t>run </a:t>
            </a:r>
            <a:r>
              <a:rPr i="1" lang="en-US"/>
              <a:t>chmod +x meme.sh</a:t>
            </a:r>
            <a:endParaRPr i="1"/>
          </a:p>
          <a:p>
            <a:pPr indent="-406400" lvl="0" marL="457200" rtl="0">
              <a:spcBef>
                <a:spcPts val="0"/>
              </a:spcBef>
              <a:spcAft>
                <a:spcPts val="0"/>
              </a:spcAft>
              <a:buSzPts val="2800"/>
              <a:buChar char="•"/>
            </a:pPr>
            <a:r>
              <a:rPr lang="en-US"/>
              <a:t>Run </a:t>
            </a:r>
            <a:r>
              <a:rPr i="1" lang="en-US"/>
              <a:t>./meme.sh</a:t>
            </a:r>
            <a:r>
              <a:rPr lang="en-US"/>
              <a:t> on the command line.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a:off x="838200" y="365125"/>
            <a:ext cx="10515600" cy="1325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Second iteration</a:t>
            </a:r>
            <a:endParaRPr/>
          </a:p>
        </p:txBody>
      </p:sp>
      <p:sp>
        <p:nvSpPr>
          <p:cNvPr id="125" name="Shape 125"/>
          <p:cNvSpPr txBox="1"/>
          <p:nvPr>
            <p:ph idx="1" type="body"/>
          </p:nvPr>
        </p:nvSpPr>
        <p:spPr>
          <a:xfrm>
            <a:off x="838200" y="1825625"/>
            <a:ext cx="10515600" cy="4351200"/>
          </a:xfrm>
          <a:prstGeom prst="rect">
            <a:avLst/>
          </a:prstGeom>
        </p:spPr>
        <p:txBody>
          <a:bodyPr anchorCtr="0" anchor="t" bIns="91425" lIns="91425" spcFirstLastPara="1" rIns="91425" wrap="square" tIns="91425">
            <a:noAutofit/>
          </a:bodyPr>
          <a:lstStyle/>
          <a:p>
            <a:pPr indent="-406400" lvl="0" marL="457200" rtl="0">
              <a:lnSpc>
                <a:spcPct val="150000"/>
              </a:lnSpc>
              <a:spcBef>
                <a:spcPts val="1000"/>
              </a:spcBef>
              <a:spcAft>
                <a:spcPts val="0"/>
              </a:spcAft>
              <a:buSzPts val="2800"/>
              <a:buChar char="•"/>
            </a:pPr>
            <a:r>
              <a:rPr lang="en-US"/>
              <a:t>Let the user change the file name</a:t>
            </a:r>
            <a:endParaRPr/>
          </a:p>
          <a:p>
            <a:pPr indent="-406400" lvl="0" marL="457200" rtl="0">
              <a:lnSpc>
                <a:spcPct val="150000"/>
              </a:lnSpc>
              <a:spcBef>
                <a:spcPts val="0"/>
              </a:spcBef>
              <a:spcAft>
                <a:spcPts val="0"/>
              </a:spcAft>
              <a:buSzPts val="2800"/>
              <a:buChar char="•"/>
            </a:pPr>
            <a:r>
              <a:rPr lang="en-US"/>
              <a:t>Give a default file name if they don't provide one</a:t>
            </a:r>
            <a:endParaRPr/>
          </a:p>
          <a:p>
            <a:pPr indent="-406400" lvl="0" marL="457200" rtl="0">
              <a:lnSpc>
                <a:spcPct val="150000"/>
              </a:lnSpc>
              <a:spcBef>
                <a:spcPts val="0"/>
              </a:spcBef>
              <a:spcAft>
                <a:spcPts val="0"/>
              </a:spcAft>
              <a:buSzPts val="2800"/>
              <a:buChar char="•"/>
            </a:pPr>
            <a:r>
              <a:rPr lang="en-US"/>
              <a:t>Conditionals</a:t>
            </a:r>
            <a:endParaRPr/>
          </a:p>
          <a:p>
            <a:pPr indent="0" lvl="0" marL="0" rtl="0">
              <a:lnSpc>
                <a:spcPct val="150000"/>
              </a:lnSpc>
              <a:spcBef>
                <a:spcPts val="1000"/>
              </a:spcBef>
              <a:spcAft>
                <a:spcPts val="0"/>
              </a:spcAft>
              <a:buNone/>
            </a:pPr>
            <a:r>
              <a:t/>
            </a:r>
            <a:endParaRPr/>
          </a:p>
          <a:p>
            <a:pPr indent="0" lvl="0" marL="0" rtl="0">
              <a:lnSpc>
                <a:spcPct val="150000"/>
              </a:lnSpc>
              <a:spcBef>
                <a:spcPts val="10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pic>
        <p:nvPicPr>
          <p:cNvPr id="130" name="Shape 130"/>
          <p:cNvPicPr preferRelativeResize="0"/>
          <p:nvPr/>
        </p:nvPicPr>
        <p:blipFill>
          <a:blip r:embed="rId3">
            <a:alphaModFix/>
          </a:blip>
          <a:stretch>
            <a:fillRect/>
          </a:stretch>
        </p:blipFill>
        <p:spPr>
          <a:xfrm>
            <a:off x="1741424" y="1132838"/>
            <a:ext cx="8709151" cy="45923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