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 id="2147483662" r:id="rId5"/>
  </p:sldMasterIdLst>
  <p:notesMasterIdLst>
    <p:notesMasterId r:id="rId6"/>
  </p:notesMasterIdLst>
  <p:sldIdLst>
    <p:sldId id="256" r:id="rId7"/>
  </p:sldIdLst>
  <p:sldSz cy="10058400" cx="7772400"/>
  <p:notesSz cx="6858000" cy="9144000"/>
  <p:embeddedFontLst>
    <p:embeddedFont>
      <p:font typeface="Roboto"/>
      <p:regular r:id="rId8"/>
      <p:bold r:id="rId9"/>
      <p:italic r:id="rId10"/>
      <p:boldItalic r:id="rId11"/>
    </p:embeddedFont>
    <p:embeddedFont>
      <p:font typeface="PT Sans Narrow"/>
      <p:regular r:id="rId12"/>
      <p:bold r:id="rId13"/>
    </p:embeddedFont>
    <p:embeddedFont>
      <p:font typeface="Lato"/>
      <p:regular r:id="rId14"/>
      <p:bold r:id="rId15"/>
      <p:italic r:id="rId16"/>
      <p:boldItalic r:id="rId17"/>
    </p:embeddedFont>
    <p:embeddedFont>
      <p:font typeface="Work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168" orient="horz"/>
        <p:guide pos="2448"/>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WorkSans-italic.fntdata"/><Relationship Id="rId11" Type="http://schemas.openxmlformats.org/officeDocument/2006/relationships/font" Target="fonts/Roboto-boldItalic.fntdata"/><Relationship Id="rId10" Type="http://schemas.openxmlformats.org/officeDocument/2006/relationships/font" Target="fonts/Roboto-italic.fntdata"/><Relationship Id="rId21" Type="http://schemas.openxmlformats.org/officeDocument/2006/relationships/font" Target="fonts/WorkSans-boldItalic.fntdata"/><Relationship Id="rId13" Type="http://schemas.openxmlformats.org/officeDocument/2006/relationships/font" Target="fonts/PTSansNarrow-bold.fntdata"/><Relationship Id="rId12" Type="http://schemas.openxmlformats.org/officeDocument/2006/relationships/font" Target="fonts/PTSansNarrow-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Roboto-bold.fntdata"/><Relationship Id="rId15" Type="http://schemas.openxmlformats.org/officeDocument/2006/relationships/font" Target="fonts/Lato-bold.fntdata"/><Relationship Id="rId14" Type="http://schemas.openxmlformats.org/officeDocument/2006/relationships/font" Target="fonts/Lato-regular.fntdata"/><Relationship Id="rId17" Type="http://schemas.openxmlformats.org/officeDocument/2006/relationships/font" Target="fonts/Lato-boldItalic.fntdata"/><Relationship Id="rId16" Type="http://schemas.openxmlformats.org/officeDocument/2006/relationships/font" Target="fonts/Lato-italic.fntdata"/><Relationship Id="rId5" Type="http://schemas.openxmlformats.org/officeDocument/2006/relationships/slideMaster" Target="slideMasters/slideMaster2.xml"/><Relationship Id="rId19" Type="http://schemas.openxmlformats.org/officeDocument/2006/relationships/font" Target="fonts/WorkSans-bold.fntdata"/><Relationship Id="rId6" Type="http://schemas.openxmlformats.org/officeDocument/2006/relationships/notesMaster" Target="notesMasters/notesMaster1.xml"/><Relationship Id="rId18" Type="http://schemas.openxmlformats.org/officeDocument/2006/relationships/font" Target="fonts/WorkSans-regular.fntdata"/><Relationship Id="rId7" Type="http://schemas.openxmlformats.org/officeDocument/2006/relationships/slide" Target="slides/slide1.xml"/><Relationship Id="rId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1:notes"/>
          <p:cNvSpPr/>
          <p:nvPr>
            <p:ph idx="2" type="sldImg"/>
          </p:nvPr>
        </p:nvSpPr>
        <p:spPr>
          <a:xfrm>
            <a:off x="2105025" y="685800"/>
            <a:ext cx="2649538"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2" name="Google Shape;41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2">
  <p:cSld name="TITLE_1">
    <p:spTree>
      <p:nvGrpSpPr>
        <p:cNvPr id="10" name="Shape 10"/>
        <p:cNvGrpSpPr/>
        <p:nvPr/>
      </p:nvGrpSpPr>
      <p:grpSpPr>
        <a:xfrm>
          <a:off x="0" y="0"/>
          <a:ext cx="0" cy="0"/>
          <a:chOff x="0" y="0"/>
          <a:chExt cx="0" cy="0"/>
        </a:xfrm>
      </p:grpSpPr>
      <p:cxnSp>
        <p:nvCxnSpPr>
          <p:cNvPr id="11" name="Google Shape;11;p2"/>
          <p:cNvCxnSpPr>
            <a:stCxn id="12" idx="1"/>
          </p:cNvCxnSpPr>
          <p:nvPr/>
        </p:nvCxnSpPr>
        <p:spPr>
          <a:xfrm>
            <a:off x="3033473" y="937660"/>
            <a:ext cx="15900" cy="6568200"/>
          </a:xfrm>
          <a:prstGeom prst="straightConnector1">
            <a:avLst/>
          </a:prstGeom>
          <a:noFill/>
          <a:ln cap="flat" cmpd="sng" w="9525">
            <a:solidFill>
              <a:srgbClr val="CCCCCC"/>
            </a:solidFill>
            <a:prstDash val="solid"/>
            <a:round/>
            <a:headEnd len="sm" w="sm" type="none"/>
            <a:tailEnd len="sm" w="sm" type="none"/>
          </a:ln>
        </p:spPr>
      </p:cxnSp>
      <p:grpSp>
        <p:nvGrpSpPr>
          <p:cNvPr id="13" name="Google Shape;13;p2"/>
          <p:cNvGrpSpPr/>
          <p:nvPr/>
        </p:nvGrpSpPr>
        <p:grpSpPr>
          <a:xfrm>
            <a:off x="190320" y="900657"/>
            <a:ext cx="7581691" cy="5901"/>
            <a:chOff x="1890075" y="5241175"/>
            <a:chExt cx="4240556" cy="257700"/>
          </a:xfrm>
        </p:grpSpPr>
        <p:sp>
          <p:nvSpPr>
            <p:cNvPr id="14" name="Google Shape;14;p2"/>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15" name="Google Shape;15;p2"/>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16" name="Google Shape;16;p2"/>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17" name="Google Shape;17;p2"/>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grpSp>
        <p:nvGrpSpPr>
          <p:cNvPr id="18" name="Google Shape;18;p2"/>
          <p:cNvGrpSpPr/>
          <p:nvPr/>
        </p:nvGrpSpPr>
        <p:grpSpPr>
          <a:xfrm>
            <a:off x="190320" y="931759"/>
            <a:ext cx="7581691" cy="5901"/>
            <a:chOff x="1890075" y="5241175"/>
            <a:chExt cx="4240556" cy="257700"/>
          </a:xfrm>
        </p:grpSpPr>
        <p:sp>
          <p:nvSpPr>
            <p:cNvPr id="19" name="Google Shape;19;p2"/>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0" name="Google Shape;20;p2"/>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1" name="Google Shape;21;p2"/>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2" name="Google Shape;22;p2"/>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sp>
        <p:nvSpPr>
          <p:cNvPr id="23" name="Google Shape;23;p2"/>
          <p:cNvSpPr/>
          <p:nvPr/>
        </p:nvSpPr>
        <p:spPr>
          <a:xfrm rot="248910">
            <a:off x="7469568" y="-16320"/>
            <a:ext cx="1791494" cy="10540289"/>
          </a:xfrm>
          <a:prstGeom prst="rtTriangle">
            <a:avLst/>
          </a:prstGeom>
          <a:solidFill>
            <a:srgbClr val="B7B7B7"/>
          </a:solidFill>
          <a:ln cap="flat" cmpd="sng" w="9525">
            <a:solidFill>
              <a:srgbClr val="CFB99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CFB991"/>
              </a:solidFill>
              <a:latin typeface="Arial"/>
              <a:ea typeface="Arial"/>
              <a:cs typeface="Arial"/>
              <a:sym typeface="Arial"/>
            </a:endParaRPr>
          </a:p>
        </p:txBody>
      </p:sp>
      <p:sp>
        <p:nvSpPr>
          <p:cNvPr id="24" name="Google Shape;24;p2"/>
          <p:cNvSpPr/>
          <p:nvPr>
            <p:ph idx="2" type="pic"/>
          </p:nvPr>
        </p:nvSpPr>
        <p:spPr>
          <a:xfrm>
            <a:off x="3552088" y="1473363"/>
            <a:ext cx="3035400" cy="2495700"/>
          </a:xfrm>
          <a:prstGeom prst="rect">
            <a:avLst/>
          </a:prstGeom>
          <a:noFill/>
          <a:ln cap="flat" cmpd="sng" w="19050">
            <a:solidFill>
              <a:srgbClr val="000000"/>
            </a:solidFill>
            <a:prstDash val="solid"/>
            <a:round/>
            <a:headEnd len="sm" w="sm" type="none"/>
            <a:tailEnd len="sm" w="sm" type="none"/>
          </a:ln>
        </p:spPr>
      </p:sp>
      <p:sp>
        <p:nvSpPr>
          <p:cNvPr id="25" name="Google Shape;25;p2"/>
          <p:cNvSpPr txBox="1"/>
          <p:nvPr/>
        </p:nvSpPr>
        <p:spPr>
          <a:xfrm>
            <a:off x="510050" y="9659903"/>
            <a:ext cx="3081600" cy="285000"/>
          </a:xfrm>
          <a:prstGeom prst="rect">
            <a:avLst/>
          </a:prstGeom>
          <a:noFill/>
          <a:ln>
            <a:noFill/>
          </a:ln>
        </p:spPr>
        <p:txBody>
          <a:bodyPr anchorCtr="0" anchor="t" bIns="91425" lIns="91425" spcFirstLastPara="1" rIns="91425" wrap="square" tIns="91425">
            <a:normAutofit fontScale="70000" lnSpcReduction="20000"/>
          </a:bodyPr>
          <a:lstStyle/>
          <a:p>
            <a:pPr indent="0" lvl="0" marL="0" marR="0" rtl="0" algn="l">
              <a:lnSpc>
                <a:spcPct val="105000"/>
              </a:lnSpc>
              <a:spcBef>
                <a:spcPts val="0"/>
              </a:spcBef>
              <a:spcAft>
                <a:spcPts val="0"/>
              </a:spcAft>
              <a:buClr>
                <a:srgbClr val="000000"/>
              </a:buClr>
              <a:buSzPct val="100000"/>
              <a:buFont typeface="Arial"/>
              <a:buNone/>
            </a:pPr>
            <a:r>
              <a:t/>
            </a:r>
            <a:endParaRPr b="0" i="1" sz="1100" u="none" cap="none" strike="noStrike">
              <a:solidFill>
                <a:srgbClr val="000000"/>
              </a:solidFill>
              <a:latin typeface="Calibri"/>
              <a:ea typeface="Calibri"/>
              <a:cs typeface="Calibri"/>
              <a:sym typeface="Calibri"/>
            </a:endParaRPr>
          </a:p>
        </p:txBody>
      </p:sp>
      <p:sp>
        <p:nvSpPr>
          <p:cNvPr id="26" name="Google Shape;26;p2"/>
          <p:cNvSpPr/>
          <p:nvPr/>
        </p:nvSpPr>
        <p:spPr>
          <a:xfrm>
            <a:off x="159875" y="7502350"/>
            <a:ext cx="7612200" cy="23793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 name="Google Shape;27;p2"/>
          <p:cNvGrpSpPr/>
          <p:nvPr/>
        </p:nvGrpSpPr>
        <p:grpSpPr>
          <a:xfrm>
            <a:off x="190320" y="900657"/>
            <a:ext cx="7581691" cy="5901"/>
            <a:chOff x="1890075" y="5241175"/>
            <a:chExt cx="4240556" cy="257700"/>
          </a:xfrm>
        </p:grpSpPr>
        <p:sp>
          <p:nvSpPr>
            <p:cNvPr id="28" name="Google Shape;28;p2"/>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9" name="Google Shape;29;p2"/>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30" name="Google Shape;30;p2"/>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31" name="Google Shape;31;p2"/>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nvGrpSpPr>
          <p:cNvPr id="32" name="Google Shape;32;p2"/>
          <p:cNvGrpSpPr/>
          <p:nvPr/>
        </p:nvGrpSpPr>
        <p:grpSpPr>
          <a:xfrm>
            <a:off x="190320" y="931759"/>
            <a:ext cx="7581691" cy="5901"/>
            <a:chOff x="1890075" y="5241175"/>
            <a:chExt cx="4240556" cy="257700"/>
          </a:xfrm>
        </p:grpSpPr>
        <p:sp>
          <p:nvSpPr>
            <p:cNvPr id="33" name="Google Shape;33;p2"/>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2" name="Google Shape;12;p2"/>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34" name="Google Shape;34;p2"/>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35" name="Google Shape;35;p2"/>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sp>
        <p:nvSpPr>
          <p:cNvPr id="36" name="Google Shape;36;p2"/>
          <p:cNvSpPr/>
          <p:nvPr/>
        </p:nvSpPr>
        <p:spPr>
          <a:xfrm rot="248910">
            <a:off x="7469568" y="-16320"/>
            <a:ext cx="1791494" cy="10540289"/>
          </a:xfrm>
          <a:prstGeom prst="rtTriangle">
            <a:avLst/>
          </a:prstGeom>
          <a:solidFill>
            <a:srgbClr val="5757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CFB991"/>
              </a:solidFill>
              <a:latin typeface="Arial"/>
              <a:ea typeface="Arial"/>
              <a:cs typeface="Arial"/>
              <a:sym typeface="Arial"/>
            </a:endParaRPr>
          </a:p>
        </p:txBody>
      </p:sp>
      <p:sp>
        <p:nvSpPr>
          <p:cNvPr id="37" name="Google Shape;37;p2"/>
          <p:cNvSpPr txBox="1"/>
          <p:nvPr/>
        </p:nvSpPr>
        <p:spPr>
          <a:xfrm>
            <a:off x="290394" y="934500"/>
            <a:ext cx="22590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Work Sans"/>
                <a:ea typeface="Work Sans"/>
                <a:cs typeface="Work Sans"/>
                <a:sym typeface="Work Sans"/>
              </a:rPr>
              <a:t>ISSUE / PROBLEM</a:t>
            </a:r>
            <a:endParaRPr b="0" i="0" sz="1500" u="none" cap="none" strike="noStrike">
              <a:solidFill>
                <a:srgbClr val="000000"/>
              </a:solidFill>
              <a:latin typeface="Work Sans"/>
              <a:ea typeface="Work Sans"/>
              <a:cs typeface="Work Sans"/>
              <a:sym typeface="Work Sans"/>
            </a:endParaRPr>
          </a:p>
        </p:txBody>
      </p:sp>
      <p:grpSp>
        <p:nvGrpSpPr>
          <p:cNvPr id="38" name="Google Shape;38;p2"/>
          <p:cNvGrpSpPr/>
          <p:nvPr/>
        </p:nvGrpSpPr>
        <p:grpSpPr>
          <a:xfrm>
            <a:off x="172024" y="1040825"/>
            <a:ext cx="137818" cy="187200"/>
            <a:chOff x="507100" y="1997600"/>
            <a:chExt cx="158375" cy="187200"/>
          </a:xfrm>
        </p:grpSpPr>
        <p:sp>
          <p:nvSpPr>
            <p:cNvPr id="39" name="Google Shape;39;p2"/>
            <p:cNvSpPr/>
            <p:nvPr/>
          </p:nvSpPr>
          <p:spPr>
            <a:xfrm>
              <a:off x="529575" y="1997600"/>
              <a:ext cx="135900" cy="187200"/>
            </a:xfrm>
            <a:prstGeom prst="chevron">
              <a:avLst>
                <a:gd fmla="val 50000" name="adj"/>
              </a:avLst>
            </a:prstGeom>
            <a:solidFill>
              <a:srgbClr val="00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2"/>
            <p:cNvSpPr/>
            <p:nvPr/>
          </p:nvSpPr>
          <p:spPr>
            <a:xfrm>
              <a:off x="507100" y="2017025"/>
              <a:ext cx="135900" cy="146700"/>
            </a:xfrm>
            <a:prstGeom prst="chevron">
              <a:avLst>
                <a:gd fmla="val 50000" name="adj"/>
              </a:avLst>
            </a:prstGeom>
            <a:solidFill>
              <a:srgbClr val="4069DD"/>
            </a:solidFill>
            <a:ln cap="flat" cmpd="sng" w="9525">
              <a:solidFill>
                <a:srgbClr val="4069D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1" name="Google Shape;41;p2"/>
          <p:cNvSpPr txBox="1"/>
          <p:nvPr/>
        </p:nvSpPr>
        <p:spPr>
          <a:xfrm>
            <a:off x="308719" y="2801400"/>
            <a:ext cx="22590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Work Sans"/>
                <a:ea typeface="Work Sans"/>
                <a:cs typeface="Work Sans"/>
                <a:sym typeface="Work Sans"/>
              </a:rPr>
              <a:t>RESPONSE </a:t>
            </a:r>
            <a:endParaRPr b="0" i="0" sz="1500" u="none" cap="none" strike="noStrike">
              <a:solidFill>
                <a:srgbClr val="000000"/>
              </a:solidFill>
              <a:latin typeface="Work Sans"/>
              <a:ea typeface="Work Sans"/>
              <a:cs typeface="Work Sans"/>
              <a:sym typeface="Work Sans"/>
            </a:endParaRPr>
          </a:p>
        </p:txBody>
      </p:sp>
      <p:grpSp>
        <p:nvGrpSpPr>
          <p:cNvPr id="42" name="Google Shape;42;p2"/>
          <p:cNvGrpSpPr/>
          <p:nvPr/>
        </p:nvGrpSpPr>
        <p:grpSpPr>
          <a:xfrm>
            <a:off x="190349" y="2907725"/>
            <a:ext cx="137818" cy="187200"/>
            <a:chOff x="507100" y="1540400"/>
            <a:chExt cx="158375" cy="187200"/>
          </a:xfrm>
        </p:grpSpPr>
        <p:sp>
          <p:nvSpPr>
            <p:cNvPr id="43" name="Google Shape;43;p2"/>
            <p:cNvSpPr/>
            <p:nvPr/>
          </p:nvSpPr>
          <p:spPr>
            <a:xfrm>
              <a:off x="529575" y="1540400"/>
              <a:ext cx="135900" cy="187200"/>
            </a:xfrm>
            <a:prstGeom prst="chevron">
              <a:avLst>
                <a:gd fmla="val 50000" name="adj"/>
              </a:avLst>
            </a:prstGeom>
            <a:solidFill>
              <a:srgbClr val="FF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
            <p:cNvSpPr/>
            <p:nvPr/>
          </p:nvSpPr>
          <p:spPr>
            <a:xfrm>
              <a:off x="507100" y="1559825"/>
              <a:ext cx="135900" cy="146700"/>
            </a:xfrm>
            <a:prstGeom prst="chevron">
              <a:avLst>
                <a:gd fmla="val 50000" name="adj"/>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2"/>
          <p:cNvSpPr txBox="1"/>
          <p:nvPr/>
        </p:nvSpPr>
        <p:spPr>
          <a:xfrm>
            <a:off x="290394" y="5399875"/>
            <a:ext cx="22590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Work Sans"/>
                <a:ea typeface="Work Sans"/>
                <a:cs typeface="Work Sans"/>
                <a:sym typeface="Work Sans"/>
              </a:rPr>
              <a:t>IMPACT  </a:t>
            </a:r>
            <a:endParaRPr b="0" i="0" sz="1500" u="none" cap="none" strike="noStrike">
              <a:solidFill>
                <a:srgbClr val="000000"/>
              </a:solidFill>
              <a:latin typeface="Work Sans"/>
              <a:ea typeface="Work Sans"/>
              <a:cs typeface="Work Sans"/>
              <a:sym typeface="Work Sans"/>
            </a:endParaRPr>
          </a:p>
        </p:txBody>
      </p:sp>
      <p:grpSp>
        <p:nvGrpSpPr>
          <p:cNvPr id="46" name="Google Shape;46;p2"/>
          <p:cNvGrpSpPr/>
          <p:nvPr/>
        </p:nvGrpSpPr>
        <p:grpSpPr>
          <a:xfrm>
            <a:off x="172024" y="5506200"/>
            <a:ext cx="137818" cy="187200"/>
            <a:chOff x="507100" y="1997600"/>
            <a:chExt cx="158375" cy="187200"/>
          </a:xfrm>
        </p:grpSpPr>
        <p:sp>
          <p:nvSpPr>
            <p:cNvPr id="47" name="Google Shape;47;p2"/>
            <p:cNvSpPr/>
            <p:nvPr/>
          </p:nvSpPr>
          <p:spPr>
            <a:xfrm>
              <a:off x="529575" y="1997600"/>
              <a:ext cx="135900" cy="187200"/>
            </a:xfrm>
            <a:prstGeom prst="chevron">
              <a:avLst>
                <a:gd fmla="val 50000" name="adj"/>
              </a:avLst>
            </a:prstGeom>
            <a:solidFill>
              <a:srgbClr val="F4B4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2"/>
            <p:cNvSpPr/>
            <p:nvPr/>
          </p:nvSpPr>
          <p:spPr>
            <a:xfrm>
              <a:off x="507100" y="2017025"/>
              <a:ext cx="135900" cy="146700"/>
            </a:xfrm>
            <a:prstGeom prst="chevron">
              <a:avLst>
                <a:gd fmla="val 50000" name="adj"/>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9" name="Google Shape;49;p2"/>
          <p:cNvSpPr txBox="1"/>
          <p:nvPr/>
        </p:nvSpPr>
        <p:spPr>
          <a:xfrm>
            <a:off x="-2480800" y="9126503"/>
            <a:ext cx="3081600" cy="285000"/>
          </a:xfrm>
          <a:prstGeom prst="rect">
            <a:avLst/>
          </a:prstGeom>
          <a:noFill/>
          <a:ln>
            <a:noFill/>
          </a:ln>
        </p:spPr>
        <p:txBody>
          <a:bodyPr anchorCtr="0" anchor="t" bIns="91425" lIns="91425" spcFirstLastPara="1" rIns="91425" wrap="square" tIns="91425">
            <a:normAutofit fontScale="70000" lnSpcReduction="20000"/>
          </a:bodyPr>
          <a:lstStyle/>
          <a:p>
            <a:pPr indent="0" lvl="0" marL="0" marR="0" rtl="0" algn="l">
              <a:lnSpc>
                <a:spcPct val="105000"/>
              </a:lnSpc>
              <a:spcBef>
                <a:spcPts val="0"/>
              </a:spcBef>
              <a:spcAft>
                <a:spcPts val="0"/>
              </a:spcAft>
              <a:buClr>
                <a:srgbClr val="000000"/>
              </a:buClr>
              <a:buSzPct val="100000"/>
              <a:buFont typeface="Arial"/>
              <a:buNone/>
            </a:pPr>
            <a:r>
              <a:t/>
            </a:r>
            <a:endParaRPr b="0" i="1" sz="1100" u="none" cap="none" strike="noStrike">
              <a:solidFill>
                <a:srgbClr val="000000"/>
              </a:solidFill>
              <a:latin typeface="Calibri"/>
              <a:ea typeface="Calibri"/>
              <a:cs typeface="Calibri"/>
              <a:sym typeface="Calibri"/>
            </a:endParaRPr>
          </a:p>
        </p:txBody>
      </p:sp>
      <p:sp>
        <p:nvSpPr>
          <p:cNvPr id="50" name="Google Shape;50;p2"/>
          <p:cNvSpPr txBox="1"/>
          <p:nvPr/>
        </p:nvSpPr>
        <p:spPr>
          <a:xfrm>
            <a:off x="315596" y="7502355"/>
            <a:ext cx="62733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Work Sans"/>
                <a:ea typeface="Work Sans"/>
                <a:cs typeface="Work Sans"/>
                <a:sym typeface="Work Sans"/>
              </a:rPr>
              <a:t>KEY INSIGHTS</a:t>
            </a:r>
            <a:endParaRPr b="0" i="0" sz="1500" u="none" cap="none" strike="noStrike">
              <a:solidFill>
                <a:srgbClr val="000000"/>
              </a:solidFill>
              <a:latin typeface="Work Sans"/>
              <a:ea typeface="Work Sans"/>
              <a:cs typeface="Work Sans"/>
              <a:sym typeface="Work Sans"/>
            </a:endParaRPr>
          </a:p>
        </p:txBody>
      </p:sp>
      <p:grpSp>
        <p:nvGrpSpPr>
          <p:cNvPr id="51" name="Google Shape;51;p2"/>
          <p:cNvGrpSpPr/>
          <p:nvPr/>
        </p:nvGrpSpPr>
        <p:grpSpPr>
          <a:xfrm>
            <a:off x="172024" y="7607808"/>
            <a:ext cx="137818" cy="187200"/>
            <a:chOff x="507100" y="1997600"/>
            <a:chExt cx="158375" cy="187200"/>
          </a:xfrm>
        </p:grpSpPr>
        <p:sp>
          <p:nvSpPr>
            <p:cNvPr id="52" name="Google Shape;52;p2"/>
            <p:cNvSpPr/>
            <p:nvPr/>
          </p:nvSpPr>
          <p:spPr>
            <a:xfrm>
              <a:off x="529575" y="1997600"/>
              <a:ext cx="135900" cy="187200"/>
            </a:xfrm>
            <a:prstGeom prst="chevron">
              <a:avLst>
                <a:gd fmla="val 50000" name="adj"/>
              </a:avLst>
            </a:prstGeom>
            <a:solidFill>
              <a:srgbClr val="0F9D5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2"/>
            <p:cNvSpPr/>
            <p:nvPr/>
          </p:nvSpPr>
          <p:spPr>
            <a:xfrm>
              <a:off x="507100" y="2017025"/>
              <a:ext cx="135900" cy="146700"/>
            </a:xfrm>
            <a:prstGeom prst="chevron">
              <a:avLst>
                <a:gd fmla="val 50000" name="adj"/>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p2"/>
          <p:cNvSpPr/>
          <p:nvPr>
            <p:ph idx="3" type="pic"/>
          </p:nvPr>
        </p:nvSpPr>
        <p:spPr>
          <a:xfrm>
            <a:off x="4054775" y="4659950"/>
            <a:ext cx="3035400" cy="2495700"/>
          </a:xfrm>
          <a:prstGeom prst="rect">
            <a:avLst/>
          </a:prstGeom>
          <a:noFill/>
          <a:ln cap="flat" cmpd="sng" w="19050">
            <a:solidFill>
              <a:srgbClr val="000000"/>
            </a:solidFill>
            <a:prstDash val="solid"/>
            <a:round/>
            <a:headEnd len="sm" w="sm" type="none"/>
            <a:tailEnd len="sm" w="sm" type="none"/>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3">
  <p:cSld name="CUSTOM_2_1">
    <p:spTree>
      <p:nvGrpSpPr>
        <p:cNvPr id="336" name="Shape 336"/>
        <p:cNvGrpSpPr/>
        <p:nvPr/>
      </p:nvGrpSpPr>
      <p:grpSpPr>
        <a:xfrm>
          <a:off x="0" y="0"/>
          <a:ext cx="0" cy="0"/>
          <a:chOff x="0" y="0"/>
          <a:chExt cx="0" cy="0"/>
        </a:xfrm>
      </p:grpSpPr>
      <p:cxnSp>
        <p:nvCxnSpPr>
          <p:cNvPr id="337" name="Google Shape;337;p12"/>
          <p:cNvCxnSpPr/>
          <p:nvPr/>
        </p:nvCxnSpPr>
        <p:spPr>
          <a:xfrm>
            <a:off x="417963" y="311025"/>
            <a:ext cx="28200" cy="8777100"/>
          </a:xfrm>
          <a:prstGeom prst="straightConnector1">
            <a:avLst/>
          </a:prstGeom>
          <a:noFill/>
          <a:ln cap="flat" cmpd="sng" w="9525">
            <a:solidFill>
              <a:srgbClr val="B7B7B7"/>
            </a:solidFill>
            <a:prstDash val="solid"/>
            <a:round/>
            <a:headEnd len="sm" w="sm" type="none"/>
            <a:tailEnd len="sm" w="sm" type="none"/>
          </a:ln>
        </p:spPr>
      </p:cxnSp>
      <p:grpSp>
        <p:nvGrpSpPr>
          <p:cNvPr id="338" name="Google Shape;338;p12"/>
          <p:cNvGrpSpPr/>
          <p:nvPr/>
        </p:nvGrpSpPr>
        <p:grpSpPr>
          <a:xfrm>
            <a:off x="404725" y="1300475"/>
            <a:ext cx="6908400" cy="72025"/>
            <a:chOff x="404725" y="1681475"/>
            <a:chExt cx="6908400" cy="72025"/>
          </a:xfrm>
        </p:grpSpPr>
        <p:cxnSp>
          <p:nvCxnSpPr>
            <p:cNvPr id="339" name="Google Shape;339;p12"/>
            <p:cNvCxnSpPr/>
            <p:nvPr/>
          </p:nvCxnSpPr>
          <p:spPr>
            <a:xfrm flipH="1" rot="10800000">
              <a:off x="404725" y="1681475"/>
              <a:ext cx="6908400" cy="16800"/>
            </a:xfrm>
            <a:prstGeom prst="straightConnector1">
              <a:avLst/>
            </a:prstGeom>
            <a:noFill/>
            <a:ln cap="flat" cmpd="sng" w="38100">
              <a:solidFill>
                <a:srgbClr val="666666"/>
              </a:solidFill>
              <a:prstDash val="solid"/>
              <a:round/>
              <a:headEnd len="sm" w="sm" type="none"/>
              <a:tailEnd len="sm" w="sm" type="none"/>
            </a:ln>
          </p:spPr>
        </p:cxnSp>
        <p:cxnSp>
          <p:nvCxnSpPr>
            <p:cNvPr id="340" name="Google Shape;340;p12"/>
            <p:cNvCxnSpPr/>
            <p:nvPr/>
          </p:nvCxnSpPr>
          <p:spPr>
            <a:xfrm flipH="1" rot="10800000">
              <a:off x="404725" y="1736700"/>
              <a:ext cx="6908400" cy="16800"/>
            </a:xfrm>
            <a:prstGeom prst="straightConnector1">
              <a:avLst/>
            </a:prstGeom>
            <a:noFill/>
            <a:ln cap="flat" cmpd="sng" w="38100">
              <a:solidFill>
                <a:srgbClr val="666666"/>
              </a:solidFill>
              <a:prstDash val="solid"/>
              <a:round/>
              <a:headEnd len="sm" w="sm" type="none"/>
              <a:tailEnd len="sm" w="sm" type="none"/>
            </a:ln>
          </p:spPr>
        </p:cxnSp>
      </p:grpSp>
      <p:cxnSp>
        <p:nvCxnSpPr>
          <p:cNvPr id="341" name="Google Shape;341;p12"/>
          <p:cNvCxnSpPr/>
          <p:nvPr/>
        </p:nvCxnSpPr>
        <p:spPr>
          <a:xfrm>
            <a:off x="7326238" y="6225"/>
            <a:ext cx="28200" cy="8777100"/>
          </a:xfrm>
          <a:prstGeom prst="straightConnector1">
            <a:avLst/>
          </a:prstGeom>
          <a:noFill/>
          <a:ln cap="flat" cmpd="sng" w="9525">
            <a:solidFill>
              <a:srgbClr val="B7B7B7"/>
            </a:solidFill>
            <a:prstDash val="solid"/>
            <a:round/>
            <a:headEnd len="sm" w="sm" type="none"/>
            <a:tailEnd len="sm" w="sm" type="none"/>
          </a:ln>
        </p:spPr>
      </p:cxnSp>
      <p:cxnSp>
        <p:nvCxnSpPr>
          <p:cNvPr id="342" name="Google Shape;342;p12"/>
          <p:cNvCxnSpPr/>
          <p:nvPr/>
        </p:nvCxnSpPr>
        <p:spPr>
          <a:xfrm rot="10800000">
            <a:off x="438150" y="3276600"/>
            <a:ext cx="6896100" cy="0"/>
          </a:xfrm>
          <a:prstGeom prst="straightConnector1">
            <a:avLst/>
          </a:prstGeom>
          <a:noFill/>
          <a:ln cap="flat" cmpd="sng" w="9525">
            <a:solidFill>
              <a:srgbClr val="CCCCCC"/>
            </a:solidFill>
            <a:prstDash val="solid"/>
            <a:round/>
            <a:headEnd len="sm" w="sm" type="none"/>
            <a:tailEnd len="sm" w="sm" type="none"/>
          </a:ln>
        </p:spPr>
      </p:cxnSp>
      <p:cxnSp>
        <p:nvCxnSpPr>
          <p:cNvPr id="343" name="Google Shape;343;p12"/>
          <p:cNvCxnSpPr/>
          <p:nvPr/>
        </p:nvCxnSpPr>
        <p:spPr>
          <a:xfrm>
            <a:off x="3861475" y="3505200"/>
            <a:ext cx="0" cy="5611800"/>
          </a:xfrm>
          <a:prstGeom prst="straightConnector1">
            <a:avLst/>
          </a:prstGeom>
          <a:noFill/>
          <a:ln cap="flat" cmpd="sng" w="9525">
            <a:solidFill>
              <a:srgbClr val="B7B7B7"/>
            </a:solidFill>
            <a:prstDash val="solid"/>
            <a:round/>
            <a:headEnd len="sm" w="sm" type="none"/>
            <a:tailEnd len="sm" w="sm" type="none"/>
          </a:ln>
        </p:spPr>
      </p:cxnSp>
      <p:grpSp>
        <p:nvGrpSpPr>
          <p:cNvPr id="344" name="Google Shape;344;p12"/>
          <p:cNvGrpSpPr/>
          <p:nvPr/>
        </p:nvGrpSpPr>
        <p:grpSpPr>
          <a:xfrm>
            <a:off x="417975" y="1504250"/>
            <a:ext cx="2357775" cy="410125"/>
            <a:chOff x="417975" y="1885250"/>
            <a:chExt cx="2357775" cy="410125"/>
          </a:xfrm>
        </p:grpSpPr>
        <p:sp>
          <p:nvSpPr>
            <p:cNvPr id="345" name="Google Shape;345;p12"/>
            <p:cNvSpPr/>
            <p:nvPr/>
          </p:nvSpPr>
          <p:spPr>
            <a:xfrm>
              <a:off x="417975" y="1885250"/>
              <a:ext cx="2020800" cy="410100"/>
            </a:xfrm>
            <a:prstGeom prst="rect">
              <a:avLst/>
            </a:prstGeom>
            <a:solidFill>
              <a:srgbClr val="595959"/>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12"/>
            <p:cNvSpPr/>
            <p:nvPr/>
          </p:nvSpPr>
          <p:spPr>
            <a:xfrm rot="10800000">
              <a:off x="2236350" y="1885875"/>
              <a:ext cx="539400" cy="409500"/>
            </a:xfrm>
            <a:prstGeom prst="chevron">
              <a:avLst>
                <a:gd fmla="val 50000" name="adj"/>
              </a:avLst>
            </a:prstGeom>
            <a:solidFill>
              <a:srgbClr val="595959"/>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12"/>
            <p:cNvSpPr/>
            <p:nvPr/>
          </p:nvSpPr>
          <p:spPr>
            <a:xfrm>
              <a:off x="446175" y="1905300"/>
              <a:ext cx="1946700" cy="364200"/>
            </a:xfrm>
            <a:prstGeom prst="rect">
              <a:avLst/>
            </a:prstGeom>
            <a:solidFill>
              <a:srgbClr val="B7B7B7"/>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12"/>
            <p:cNvSpPr/>
            <p:nvPr/>
          </p:nvSpPr>
          <p:spPr>
            <a:xfrm rot="10800000">
              <a:off x="2198100" y="1906000"/>
              <a:ext cx="519600" cy="363600"/>
            </a:xfrm>
            <a:prstGeom prst="chevron">
              <a:avLst>
                <a:gd fmla="val 50000" name="adj"/>
              </a:avLst>
            </a:prstGeom>
            <a:solidFill>
              <a:srgbClr val="B7B7B7"/>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9" name="Google Shape;349;p12"/>
          <p:cNvGrpSpPr/>
          <p:nvPr/>
        </p:nvGrpSpPr>
        <p:grpSpPr>
          <a:xfrm>
            <a:off x="417975" y="3276600"/>
            <a:ext cx="2357775" cy="410125"/>
            <a:chOff x="265575" y="3352800"/>
            <a:chExt cx="2357775" cy="410125"/>
          </a:xfrm>
        </p:grpSpPr>
        <p:sp>
          <p:nvSpPr>
            <p:cNvPr id="350" name="Google Shape;350;p12"/>
            <p:cNvSpPr/>
            <p:nvPr/>
          </p:nvSpPr>
          <p:spPr>
            <a:xfrm>
              <a:off x="265575" y="3352800"/>
              <a:ext cx="2020800" cy="410100"/>
            </a:xfrm>
            <a:prstGeom prst="rect">
              <a:avLst/>
            </a:prstGeom>
            <a:solidFill>
              <a:srgbClr val="595959"/>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12"/>
            <p:cNvSpPr/>
            <p:nvPr/>
          </p:nvSpPr>
          <p:spPr>
            <a:xfrm rot="10800000">
              <a:off x="2083950" y="3353425"/>
              <a:ext cx="539400" cy="409500"/>
            </a:xfrm>
            <a:prstGeom prst="chevron">
              <a:avLst>
                <a:gd fmla="val 50000" name="adj"/>
              </a:avLst>
            </a:prstGeom>
            <a:solidFill>
              <a:srgbClr val="595959"/>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12"/>
            <p:cNvSpPr/>
            <p:nvPr/>
          </p:nvSpPr>
          <p:spPr>
            <a:xfrm>
              <a:off x="293775" y="3372850"/>
              <a:ext cx="1946700" cy="364200"/>
            </a:xfrm>
            <a:prstGeom prst="rect">
              <a:avLst/>
            </a:prstGeom>
            <a:solidFill>
              <a:srgbClr val="B7B7B7"/>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12"/>
            <p:cNvSpPr/>
            <p:nvPr/>
          </p:nvSpPr>
          <p:spPr>
            <a:xfrm rot="10800000">
              <a:off x="2045700" y="3373550"/>
              <a:ext cx="519600" cy="363600"/>
            </a:xfrm>
            <a:prstGeom prst="chevron">
              <a:avLst>
                <a:gd fmla="val 50000" name="adj"/>
              </a:avLst>
            </a:prstGeom>
            <a:solidFill>
              <a:srgbClr val="B7B7B7"/>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4" name="Google Shape;354;p12"/>
          <p:cNvGrpSpPr/>
          <p:nvPr/>
        </p:nvGrpSpPr>
        <p:grpSpPr>
          <a:xfrm>
            <a:off x="3872044" y="3276600"/>
            <a:ext cx="2747987" cy="410125"/>
            <a:chOff x="3567313" y="3200400"/>
            <a:chExt cx="2357775" cy="410125"/>
          </a:xfrm>
        </p:grpSpPr>
        <p:sp>
          <p:nvSpPr>
            <p:cNvPr id="355" name="Google Shape;355;p12"/>
            <p:cNvSpPr/>
            <p:nvPr/>
          </p:nvSpPr>
          <p:spPr>
            <a:xfrm>
              <a:off x="3567313" y="3200400"/>
              <a:ext cx="2020800" cy="410100"/>
            </a:xfrm>
            <a:prstGeom prst="rect">
              <a:avLst/>
            </a:prstGeom>
            <a:solidFill>
              <a:srgbClr val="595959"/>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12"/>
            <p:cNvSpPr/>
            <p:nvPr/>
          </p:nvSpPr>
          <p:spPr>
            <a:xfrm rot="10800000">
              <a:off x="5385688" y="3201025"/>
              <a:ext cx="539400" cy="409500"/>
            </a:xfrm>
            <a:prstGeom prst="chevron">
              <a:avLst>
                <a:gd fmla="val 50000" name="adj"/>
              </a:avLst>
            </a:prstGeom>
            <a:solidFill>
              <a:srgbClr val="595959"/>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12"/>
            <p:cNvSpPr/>
            <p:nvPr/>
          </p:nvSpPr>
          <p:spPr>
            <a:xfrm>
              <a:off x="3595513" y="3220450"/>
              <a:ext cx="1946700" cy="364200"/>
            </a:xfrm>
            <a:prstGeom prst="rect">
              <a:avLst/>
            </a:prstGeom>
            <a:solidFill>
              <a:srgbClr val="B7B7B7"/>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12"/>
            <p:cNvSpPr/>
            <p:nvPr/>
          </p:nvSpPr>
          <p:spPr>
            <a:xfrm rot="10800000">
              <a:off x="5393639" y="3221150"/>
              <a:ext cx="473400" cy="363600"/>
            </a:xfrm>
            <a:prstGeom prst="chevron">
              <a:avLst>
                <a:gd fmla="val 50000" name="adj"/>
              </a:avLst>
            </a:prstGeom>
            <a:solidFill>
              <a:srgbClr val="B7B7B7"/>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9" name="Google Shape;359;p12"/>
          <p:cNvGrpSpPr/>
          <p:nvPr/>
        </p:nvGrpSpPr>
        <p:grpSpPr>
          <a:xfrm>
            <a:off x="417963" y="6597750"/>
            <a:ext cx="2357775" cy="410125"/>
            <a:chOff x="-39237" y="6140550"/>
            <a:chExt cx="2357775" cy="410125"/>
          </a:xfrm>
        </p:grpSpPr>
        <p:sp>
          <p:nvSpPr>
            <p:cNvPr id="360" name="Google Shape;360;p12"/>
            <p:cNvSpPr/>
            <p:nvPr/>
          </p:nvSpPr>
          <p:spPr>
            <a:xfrm>
              <a:off x="-39237" y="6140550"/>
              <a:ext cx="2020800" cy="410100"/>
            </a:xfrm>
            <a:prstGeom prst="rect">
              <a:avLst/>
            </a:prstGeom>
            <a:solidFill>
              <a:srgbClr val="595959"/>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12"/>
            <p:cNvSpPr/>
            <p:nvPr/>
          </p:nvSpPr>
          <p:spPr>
            <a:xfrm rot="10800000">
              <a:off x="1779138" y="6141175"/>
              <a:ext cx="539400" cy="409500"/>
            </a:xfrm>
            <a:prstGeom prst="chevron">
              <a:avLst>
                <a:gd fmla="val 50000" name="adj"/>
              </a:avLst>
            </a:prstGeom>
            <a:solidFill>
              <a:srgbClr val="595959"/>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12"/>
            <p:cNvSpPr/>
            <p:nvPr/>
          </p:nvSpPr>
          <p:spPr>
            <a:xfrm>
              <a:off x="-11037" y="6160600"/>
              <a:ext cx="1946700" cy="364200"/>
            </a:xfrm>
            <a:prstGeom prst="rect">
              <a:avLst/>
            </a:prstGeom>
            <a:solidFill>
              <a:srgbClr val="B7B7B7"/>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12"/>
            <p:cNvSpPr/>
            <p:nvPr/>
          </p:nvSpPr>
          <p:spPr>
            <a:xfrm rot="10800000">
              <a:off x="1740888" y="6161300"/>
              <a:ext cx="519600" cy="363600"/>
            </a:xfrm>
            <a:prstGeom prst="chevron">
              <a:avLst>
                <a:gd fmla="val 50000" name="adj"/>
              </a:avLst>
            </a:prstGeom>
            <a:solidFill>
              <a:srgbClr val="B7B7B7"/>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4" name="Google Shape;364;p12"/>
          <p:cNvSpPr txBox="1"/>
          <p:nvPr/>
        </p:nvSpPr>
        <p:spPr>
          <a:xfrm>
            <a:off x="402100" y="1527525"/>
            <a:ext cx="1947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OVERVIEW</a:t>
            </a:r>
            <a:endParaRPr b="1" i="0" sz="1400" u="none" cap="none" strike="noStrike">
              <a:solidFill>
                <a:srgbClr val="000000"/>
              </a:solidFill>
              <a:latin typeface="Arial"/>
              <a:ea typeface="Arial"/>
              <a:cs typeface="Arial"/>
              <a:sym typeface="Arial"/>
            </a:endParaRPr>
          </a:p>
        </p:txBody>
      </p:sp>
      <p:sp>
        <p:nvSpPr>
          <p:cNvPr id="365" name="Google Shape;365;p12"/>
          <p:cNvSpPr txBox="1"/>
          <p:nvPr/>
        </p:nvSpPr>
        <p:spPr>
          <a:xfrm>
            <a:off x="476200" y="3276599"/>
            <a:ext cx="1799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PROJECT STATUS </a:t>
            </a:r>
            <a:endParaRPr b="1" i="0" sz="1400" u="none" cap="none" strike="noStrike">
              <a:solidFill>
                <a:srgbClr val="000000"/>
              </a:solidFill>
              <a:latin typeface="Arial"/>
              <a:ea typeface="Arial"/>
              <a:cs typeface="Arial"/>
              <a:sym typeface="Arial"/>
            </a:endParaRPr>
          </a:p>
        </p:txBody>
      </p:sp>
      <p:sp>
        <p:nvSpPr>
          <p:cNvPr id="366" name="Google Shape;366;p12"/>
          <p:cNvSpPr txBox="1"/>
          <p:nvPr/>
        </p:nvSpPr>
        <p:spPr>
          <a:xfrm>
            <a:off x="623225" y="6602713"/>
            <a:ext cx="1947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NEXT STEPS </a:t>
            </a:r>
            <a:endParaRPr b="1" i="0" sz="1400" u="none" cap="none" strike="noStrike">
              <a:solidFill>
                <a:srgbClr val="000000"/>
              </a:solidFill>
              <a:latin typeface="Arial"/>
              <a:ea typeface="Arial"/>
              <a:cs typeface="Arial"/>
              <a:sym typeface="Arial"/>
            </a:endParaRPr>
          </a:p>
        </p:txBody>
      </p:sp>
      <p:sp>
        <p:nvSpPr>
          <p:cNvPr id="367" name="Google Shape;367;p12"/>
          <p:cNvSpPr txBox="1"/>
          <p:nvPr/>
        </p:nvSpPr>
        <p:spPr>
          <a:xfrm>
            <a:off x="3848750" y="3276600"/>
            <a:ext cx="1673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KEY INSIGHTS </a:t>
            </a:r>
            <a:endParaRPr b="1" i="0" sz="1400" u="none" cap="none" strike="noStrike">
              <a:solidFill>
                <a:srgbClr val="000000"/>
              </a:solidFill>
              <a:latin typeface="Arial"/>
              <a:ea typeface="Arial"/>
              <a:cs typeface="Arial"/>
              <a:sym typeface="Arial"/>
            </a:endParaRPr>
          </a:p>
        </p:txBody>
      </p:sp>
      <p:sp>
        <p:nvSpPr>
          <p:cNvPr id="368" name="Google Shape;368;p12"/>
          <p:cNvSpPr txBox="1"/>
          <p:nvPr/>
        </p:nvSpPr>
        <p:spPr>
          <a:xfrm>
            <a:off x="413425" y="1939675"/>
            <a:ext cx="6896100" cy="10275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1200"/>
              </a:spcAft>
              <a:buClr>
                <a:srgbClr val="000000"/>
              </a:buClr>
              <a:buSzPts val="1200"/>
              <a:buFont typeface="Arial"/>
              <a:buNone/>
            </a:pPr>
            <a:r>
              <a:t/>
            </a:r>
            <a:endParaRPr b="0" i="0" sz="1200" u="none" cap="none" strike="noStrike">
              <a:solidFill>
                <a:srgbClr val="595959"/>
              </a:solidFill>
              <a:latin typeface="Arial"/>
              <a:ea typeface="Arial"/>
              <a:cs typeface="Arial"/>
              <a:sym typeface="Arial"/>
            </a:endParaRPr>
          </a:p>
        </p:txBody>
      </p:sp>
      <p:sp>
        <p:nvSpPr>
          <p:cNvPr id="369" name="Google Shape;369;p12"/>
          <p:cNvSpPr txBox="1"/>
          <p:nvPr/>
        </p:nvSpPr>
        <p:spPr>
          <a:xfrm>
            <a:off x="438138" y="3915350"/>
            <a:ext cx="3108300" cy="2370000"/>
          </a:xfrm>
          <a:prstGeom prst="rect">
            <a:avLst/>
          </a:prstGeom>
          <a:noFill/>
          <a:ln>
            <a:noFill/>
          </a:ln>
        </p:spPr>
        <p:txBody>
          <a:bodyPr anchorCtr="0" anchor="t" bIns="91425" lIns="57150" spcFirstLastPara="1" rIns="91425" wrap="square" tIns="91425">
            <a:normAutofit/>
          </a:bodyPr>
          <a:lstStyle/>
          <a:p>
            <a:pPr indent="0" lvl="0" marL="0" marR="0" rtl="0" algn="l">
              <a:lnSpc>
                <a:spcPct val="115000"/>
              </a:lnSpc>
              <a:spcBef>
                <a:spcPts val="0"/>
              </a:spcBef>
              <a:spcAft>
                <a:spcPts val="1200"/>
              </a:spcAft>
              <a:buClr>
                <a:srgbClr val="000000"/>
              </a:buClr>
              <a:buSzPts val="1200"/>
              <a:buFont typeface="Arial"/>
              <a:buNone/>
            </a:pPr>
            <a:r>
              <a:t/>
            </a:r>
            <a:endParaRPr b="0" i="0" sz="1200" u="none" cap="none" strike="noStrike">
              <a:solidFill>
                <a:srgbClr val="595959"/>
              </a:solidFill>
              <a:latin typeface="Arial"/>
              <a:ea typeface="Arial"/>
              <a:cs typeface="Arial"/>
              <a:sym typeface="Arial"/>
            </a:endParaRPr>
          </a:p>
        </p:txBody>
      </p:sp>
      <p:sp>
        <p:nvSpPr>
          <p:cNvPr id="370" name="Google Shape;370;p12"/>
          <p:cNvSpPr txBox="1"/>
          <p:nvPr/>
        </p:nvSpPr>
        <p:spPr>
          <a:xfrm>
            <a:off x="438150" y="7050750"/>
            <a:ext cx="3108300" cy="2255400"/>
          </a:xfrm>
          <a:prstGeom prst="rect">
            <a:avLst/>
          </a:prstGeom>
          <a:noFill/>
          <a:ln>
            <a:noFill/>
          </a:ln>
        </p:spPr>
        <p:txBody>
          <a:bodyPr anchorCtr="0" anchor="t" bIns="91425" lIns="57150" spcFirstLastPara="1" rIns="91425" wrap="square" tIns="91425">
            <a:normAutofit/>
          </a:bodyPr>
          <a:lstStyle/>
          <a:p>
            <a:pPr indent="0" lvl="0" marL="0" marR="0" rtl="0" algn="l">
              <a:lnSpc>
                <a:spcPct val="115000"/>
              </a:lnSpc>
              <a:spcBef>
                <a:spcPts val="0"/>
              </a:spcBef>
              <a:spcAft>
                <a:spcPts val="1200"/>
              </a:spcAft>
              <a:buClr>
                <a:srgbClr val="000000"/>
              </a:buClr>
              <a:buSzPts val="1200"/>
              <a:buFont typeface="Arial"/>
              <a:buNone/>
            </a:pPr>
            <a:r>
              <a:t/>
            </a:r>
            <a:endParaRPr b="0" i="0" sz="1200" u="none" cap="none" strike="noStrike">
              <a:solidFill>
                <a:srgbClr val="595959"/>
              </a:solidFill>
              <a:latin typeface="Arial"/>
              <a:ea typeface="Arial"/>
              <a:cs typeface="Arial"/>
              <a:sym typeface="Arial"/>
            </a:endParaRPr>
          </a:p>
        </p:txBody>
      </p:sp>
      <p:sp>
        <p:nvSpPr>
          <p:cNvPr id="371" name="Google Shape;371;p12"/>
          <p:cNvSpPr txBox="1"/>
          <p:nvPr/>
        </p:nvSpPr>
        <p:spPr>
          <a:xfrm>
            <a:off x="3905525" y="4039263"/>
            <a:ext cx="3219000" cy="2604300"/>
          </a:xfrm>
          <a:prstGeom prst="rect">
            <a:avLst/>
          </a:prstGeom>
          <a:noFill/>
          <a:ln>
            <a:noFill/>
          </a:ln>
        </p:spPr>
        <p:txBody>
          <a:bodyPr anchorCtr="0" anchor="t" bIns="91425" lIns="57150" spcFirstLastPara="1" rIns="91425" wrap="square" tIns="91425">
            <a:normAutofit/>
          </a:bodyPr>
          <a:lstStyle/>
          <a:p>
            <a:pPr indent="0" lvl="0" marL="0" marR="0" rtl="0" algn="l">
              <a:lnSpc>
                <a:spcPct val="115000"/>
              </a:lnSpc>
              <a:spcBef>
                <a:spcPts val="0"/>
              </a:spcBef>
              <a:spcAft>
                <a:spcPts val="1200"/>
              </a:spcAft>
              <a:buClr>
                <a:srgbClr val="000000"/>
              </a:buClr>
              <a:buSzPts val="1200"/>
              <a:buFont typeface="Arial"/>
              <a:buNone/>
            </a:pPr>
            <a:r>
              <a:t/>
            </a:r>
            <a:endParaRPr b="0" i="0" sz="1200" u="none" cap="none" strike="noStrike">
              <a:solidFill>
                <a:srgbClr val="595959"/>
              </a:solidFill>
              <a:latin typeface="Arial"/>
              <a:ea typeface="Arial"/>
              <a:cs typeface="Arial"/>
              <a:sym typeface="Arial"/>
            </a:endParaRPr>
          </a:p>
        </p:txBody>
      </p:sp>
      <p:sp>
        <p:nvSpPr>
          <p:cNvPr id="372" name="Google Shape;372;p12"/>
          <p:cNvSpPr txBox="1"/>
          <p:nvPr/>
        </p:nvSpPr>
        <p:spPr>
          <a:xfrm>
            <a:off x="4183575" y="9228125"/>
            <a:ext cx="3086700" cy="285000"/>
          </a:xfrm>
          <a:prstGeom prst="rect">
            <a:avLst/>
          </a:prstGeom>
          <a:noFill/>
          <a:ln>
            <a:noFill/>
          </a:ln>
        </p:spPr>
        <p:txBody>
          <a:bodyPr anchorCtr="0" anchor="t" bIns="91425" lIns="91425" spcFirstLastPara="1" rIns="91425" wrap="square" tIns="91425">
            <a:normAutofit fontScale="62500" lnSpcReduction="20000"/>
          </a:bodyPr>
          <a:lstStyle/>
          <a:p>
            <a:pPr indent="0" lvl="0" marL="0" marR="0" rtl="0" algn="l">
              <a:lnSpc>
                <a:spcPct val="115000"/>
              </a:lnSpc>
              <a:spcBef>
                <a:spcPts val="0"/>
              </a:spcBef>
              <a:spcAft>
                <a:spcPts val="1200"/>
              </a:spcAft>
              <a:buClr>
                <a:srgbClr val="000000"/>
              </a:buClr>
              <a:buSzPct val="100000"/>
              <a:buFont typeface="Arial"/>
              <a:buNone/>
            </a:pPr>
            <a:r>
              <a:t/>
            </a:r>
            <a:endParaRPr b="0" i="1" sz="1100" u="none" cap="none" strike="noStrike">
              <a:solidFill>
                <a:srgbClr val="595959"/>
              </a:solidFill>
              <a:latin typeface="Arial"/>
              <a:ea typeface="Arial"/>
              <a:cs typeface="Arial"/>
              <a:sym typeface="Arial"/>
            </a:endParaRPr>
          </a:p>
        </p:txBody>
      </p:sp>
      <p:sp>
        <p:nvSpPr>
          <p:cNvPr id="373" name="Google Shape;373;p12"/>
          <p:cNvSpPr txBox="1"/>
          <p:nvPr/>
        </p:nvSpPr>
        <p:spPr>
          <a:xfrm>
            <a:off x="159875" y="441000"/>
            <a:ext cx="7458900" cy="5079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100"/>
              <a:buFont typeface="Arial"/>
              <a:buNone/>
            </a:pPr>
            <a:r>
              <a:rPr b="1" i="0" lang="en-US" sz="2100" u="none" cap="none" strike="noStrike">
                <a:solidFill>
                  <a:srgbClr val="000000"/>
                </a:solidFill>
                <a:latin typeface="Arial"/>
                <a:ea typeface="Arial"/>
                <a:cs typeface="Arial"/>
                <a:sym typeface="Arial"/>
              </a:rPr>
              <a:t>Click here to edit title</a:t>
            </a:r>
            <a:endParaRPr b="1" i="0" sz="2100" u="none" cap="none" strike="noStrike">
              <a:solidFill>
                <a:srgbClr val="000000"/>
              </a:solidFill>
              <a:latin typeface="Arial"/>
              <a:ea typeface="Arial"/>
              <a:cs typeface="Arial"/>
              <a:sym typeface="Arial"/>
            </a:endParaRPr>
          </a:p>
        </p:txBody>
      </p:sp>
      <p:sp>
        <p:nvSpPr>
          <p:cNvPr id="374" name="Google Shape;374;p12"/>
          <p:cNvSpPr txBox="1"/>
          <p:nvPr/>
        </p:nvSpPr>
        <p:spPr>
          <a:xfrm>
            <a:off x="1763100" y="948050"/>
            <a:ext cx="42462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1200"/>
              </a:spcAft>
              <a:buClr>
                <a:srgbClr val="000000"/>
              </a:buClr>
              <a:buSzPts val="1200"/>
              <a:buFont typeface="Arial"/>
              <a:buNone/>
            </a:pPr>
            <a:r>
              <a:rPr b="0" i="0" lang="en-US" sz="1200" u="none" cap="none" strike="noStrike">
                <a:solidFill>
                  <a:srgbClr val="000000"/>
                </a:solidFill>
                <a:latin typeface="PT Sans Narrow"/>
                <a:ea typeface="PT Sans Narrow"/>
                <a:cs typeface="PT Sans Narrow"/>
                <a:sym typeface="PT Sans Narrow"/>
              </a:rPr>
              <a:t>Click here to edit subtitle</a:t>
            </a:r>
            <a:endParaRPr b="0" i="0" sz="1200" u="none" cap="none" strike="noStrike">
              <a:solidFill>
                <a:srgbClr val="000000"/>
              </a:solidFill>
              <a:latin typeface="PT Sans Narrow"/>
              <a:ea typeface="PT Sans Narrow"/>
              <a:cs typeface="PT Sans Narrow"/>
              <a:sym typeface="PT Sans Narrow"/>
            </a:endParaRPr>
          </a:p>
        </p:txBody>
      </p:sp>
      <p:sp>
        <p:nvSpPr>
          <p:cNvPr id="375" name="Google Shape;375;p12"/>
          <p:cNvSpPr/>
          <p:nvPr>
            <p:ph idx="2" type="pic"/>
          </p:nvPr>
        </p:nvSpPr>
        <p:spPr>
          <a:xfrm>
            <a:off x="4076163" y="6199700"/>
            <a:ext cx="3035400" cy="2495700"/>
          </a:xfrm>
          <a:prstGeom prst="rect">
            <a:avLst/>
          </a:prstGeom>
          <a:noFill/>
          <a:ln cap="flat" cmpd="sng" w="19050">
            <a:solidFill>
              <a:srgbClr val="000000"/>
            </a:solidFill>
            <a:prstDash val="solid"/>
            <a:round/>
            <a:headEnd len="sm" w="sm" type="none"/>
            <a:tailEnd len="sm" w="sm" type="none"/>
          </a:ln>
        </p:spPr>
      </p:sp>
      <p:sp>
        <p:nvSpPr>
          <p:cNvPr id="376" name="Google Shape;376;p12"/>
          <p:cNvSpPr txBox="1"/>
          <p:nvPr/>
        </p:nvSpPr>
        <p:spPr>
          <a:xfrm>
            <a:off x="4007763" y="8695400"/>
            <a:ext cx="3172200" cy="285000"/>
          </a:xfrm>
          <a:prstGeom prst="rect">
            <a:avLst/>
          </a:prstGeom>
          <a:noFill/>
          <a:ln>
            <a:noFill/>
          </a:ln>
        </p:spPr>
        <p:txBody>
          <a:bodyPr anchorCtr="0" anchor="t" bIns="91425" lIns="91425" spcFirstLastPara="1" rIns="91425" wrap="square" tIns="91425">
            <a:normAutofit fontScale="70000" lnSpcReduction="20000"/>
          </a:bodyPr>
          <a:lstStyle/>
          <a:p>
            <a:pPr indent="0" lvl="0" marL="0" marR="0" rtl="0" algn="l">
              <a:lnSpc>
                <a:spcPct val="105000"/>
              </a:lnSpc>
              <a:spcBef>
                <a:spcPts val="0"/>
              </a:spcBef>
              <a:spcAft>
                <a:spcPts val="0"/>
              </a:spcAft>
              <a:buClr>
                <a:srgbClr val="000000"/>
              </a:buClr>
              <a:buSzPct val="100000"/>
              <a:buFont typeface="Arial"/>
              <a:buNone/>
            </a:pPr>
            <a:r>
              <a:rPr b="0" i="1" lang="en-US" sz="1100" u="none" cap="none" strike="noStrike">
                <a:solidFill>
                  <a:srgbClr val="000000"/>
                </a:solidFill>
                <a:latin typeface="Lato"/>
                <a:ea typeface="Lato"/>
                <a:cs typeface="Lato"/>
                <a:sym typeface="Lato"/>
              </a:rPr>
              <a:t>Image Alt-Text Here</a:t>
            </a:r>
            <a:endParaRPr b="0" i="1" sz="1100" u="none" cap="none" strike="noStrike">
              <a:solidFill>
                <a:srgbClr val="000000"/>
              </a:solidFill>
              <a:latin typeface="Lato"/>
              <a:ea typeface="Lato"/>
              <a:cs typeface="Lato"/>
              <a:sym typeface="Lato"/>
            </a:endParaRPr>
          </a:p>
        </p:txBody>
      </p:sp>
    </p:spTree>
  </p:cSld>
  <p:clrMapOvr>
    <a:masterClrMapping/>
  </p:clrMapOvr>
  <p:extLst>
    <p:ext uri="{DCECCB84-F9BA-43D5-87BE-67443E8EF086}">
      <p15:sldGuideLst>
        <p15:guide id="1" pos="255">
          <p15:clr>
            <a:srgbClr val="FA7B17"/>
          </p15:clr>
        </p15:guide>
        <p15:guide id="2" orient="horz" pos="2922">
          <p15:clr>
            <a:srgbClr val="FA7B17"/>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4">
  <p:cSld name="CUSTOM">
    <p:spTree>
      <p:nvGrpSpPr>
        <p:cNvPr id="377" name="Shape 377"/>
        <p:cNvGrpSpPr/>
        <p:nvPr/>
      </p:nvGrpSpPr>
      <p:grpSpPr>
        <a:xfrm>
          <a:off x="0" y="0"/>
          <a:ext cx="0" cy="0"/>
          <a:chOff x="0" y="0"/>
          <a:chExt cx="0" cy="0"/>
        </a:xfrm>
      </p:grpSpPr>
      <p:sp>
        <p:nvSpPr>
          <p:cNvPr id="378" name="Google Shape;378;p13"/>
          <p:cNvSpPr/>
          <p:nvPr/>
        </p:nvSpPr>
        <p:spPr>
          <a:xfrm flipH="1">
            <a:off x="2748900" y="9168075"/>
            <a:ext cx="5023500" cy="890400"/>
          </a:xfrm>
          <a:prstGeom prst="rtTriangle">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379" name="Google Shape;379;p13"/>
          <p:cNvSpPr/>
          <p:nvPr/>
        </p:nvSpPr>
        <p:spPr>
          <a:xfrm>
            <a:off x="0" y="9168075"/>
            <a:ext cx="4138800" cy="890400"/>
          </a:xfrm>
          <a:prstGeom prst="rtTriangle">
            <a:avLst/>
          </a:prstGeom>
          <a:solidFill>
            <a:srgbClr val="DB4437"/>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nvGrpSpPr>
          <p:cNvPr id="380" name="Google Shape;380;p13"/>
          <p:cNvGrpSpPr/>
          <p:nvPr/>
        </p:nvGrpSpPr>
        <p:grpSpPr>
          <a:xfrm>
            <a:off x="95351" y="1392509"/>
            <a:ext cx="7581691" cy="5901"/>
            <a:chOff x="1890075" y="5241175"/>
            <a:chExt cx="4240556" cy="257700"/>
          </a:xfrm>
        </p:grpSpPr>
        <p:sp>
          <p:nvSpPr>
            <p:cNvPr id="381" name="Google Shape;381;p13"/>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382" name="Google Shape;382;p13"/>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383" name="Google Shape;383;p13"/>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384" name="Google Shape;384;p13"/>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nvGrpSpPr>
          <p:cNvPr id="385" name="Google Shape;385;p13"/>
          <p:cNvGrpSpPr/>
          <p:nvPr/>
        </p:nvGrpSpPr>
        <p:grpSpPr>
          <a:xfrm>
            <a:off x="95351" y="4542984"/>
            <a:ext cx="7581691" cy="5901"/>
            <a:chOff x="1890075" y="5241175"/>
            <a:chExt cx="4240556" cy="257700"/>
          </a:xfrm>
        </p:grpSpPr>
        <p:sp>
          <p:nvSpPr>
            <p:cNvPr id="386" name="Google Shape;386;p13"/>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387" name="Google Shape;387;p13"/>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388" name="Google Shape;388;p13"/>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389" name="Google Shape;389;p13"/>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sp>
        <p:nvSpPr>
          <p:cNvPr id="390" name="Google Shape;390;p13"/>
          <p:cNvSpPr/>
          <p:nvPr/>
        </p:nvSpPr>
        <p:spPr>
          <a:xfrm>
            <a:off x="432000" y="1624350"/>
            <a:ext cx="1598400" cy="269100"/>
          </a:xfrm>
          <a:prstGeom prst="rect">
            <a:avLst/>
          </a:prstGeom>
          <a:solidFill>
            <a:srgbClr val="4285F4"/>
          </a:solidFill>
          <a:ln cap="flat" cmpd="sng" w="9525">
            <a:solidFill>
              <a:srgbClr val="4285F4"/>
            </a:solidFill>
            <a:prstDash val="solid"/>
            <a:round/>
            <a:headEnd len="sm" w="sm" type="none"/>
            <a:tailEnd len="sm" w="sm" type="none"/>
          </a:ln>
          <a:effectLst>
            <a:outerShdw blurRad="57150" rotWithShape="0" algn="bl" dir="5400000" dist="19050">
              <a:srgbClr val="EEEEEE">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Overview </a:t>
            </a:r>
            <a:endParaRPr b="1" i="0" sz="1400" u="none" cap="none" strike="noStrike">
              <a:solidFill>
                <a:srgbClr val="000000"/>
              </a:solidFill>
              <a:latin typeface="Arial"/>
              <a:ea typeface="Arial"/>
              <a:cs typeface="Arial"/>
              <a:sym typeface="Arial"/>
            </a:endParaRPr>
          </a:p>
        </p:txBody>
      </p:sp>
      <p:sp>
        <p:nvSpPr>
          <p:cNvPr id="391" name="Google Shape;391;p13"/>
          <p:cNvSpPr/>
          <p:nvPr/>
        </p:nvSpPr>
        <p:spPr>
          <a:xfrm>
            <a:off x="432000" y="2620004"/>
            <a:ext cx="1598400" cy="2850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Problem</a:t>
            </a:r>
            <a:endParaRPr b="1" i="0" sz="1400" u="none" cap="none" strike="noStrike">
              <a:solidFill>
                <a:srgbClr val="000000"/>
              </a:solidFill>
              <a:latin typeface="Arial"/>
              <a:ea typeface="Arial"/>
              <a:cs typeface="Arial"/>
              <a:sym typeface="Arial"/>
            </a:endParaRPr>
          </a:p>
        </p:txBody>
      </p:sp>
      <p:sp>
        <p:nvSpPr>
          <p:cNvPr id="392" name="Google Shape;392;p13"/>
          <p:cNvSpPr/>
          <p:nvPr/>
        </p:nvSpPr>
        <p:spPr>
          <a:xfrm>
            <a:off x="432000" y="3615673"/>
            <a:ext cx="1598400" cy="2691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Solution</a:t>
            </a:r>
            <a:endParaRPr b="1" i="0" sz="1400" u="none" cap="none" strike="noStrike">
              <a:solidFill>
                <a:srgbClr val="000000"/>
              </a:solidFill>
              <a:latin typeface="Arial"/>
              <a:ea typeface="Arial"/>
              <a:cs typeface="Arial"/>
              <a:sym typeface="Arial"/>
            </a:endParaRPr>
          </a:p>
        </p:txBody>
      </p:sp>
      <p:sp>
        <p:nvSpPr>
          <p:cNvPr id="393" name="Google Shape;393;p13"/>
          <p:cNvSpPr/>
          <p:nvPr/>
        </p:nvSpPr>
        <p:spPr>
          <a:xfrm>
            <a:off x="432000" y="4676196"/>
            <a:ext cx="1598400" cy="2850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Details </a:t>
            </a:r>
            <a:endParaRPr b="1" i="0" sz="1400" u="none" cap="none" strike="noStrike">
              <a:solidFill>
                <a:srgbClr val="000000"/>
              </a:solidFill>
              <a:latin typeface="Arial"/>
              <a:ea typeface="Arial"/>
              <a:cs typeface="Arial"/>
              <a:sym typeface="Arial"/>
            </a:endParaRPr>
          </a:p>
        </p:txBody>
      </p:sp>
      <p:sp>
        <p:nvSpPr>
          <p:cNvPr id="394" name="Google Shape;394;p13"/>
          <p:cNvSpPr/>
          <p:nvPr/>
        </p:nvSpPr>
        <p:spPr>
          <a:xfrm>
            <a:off x="432000" y="8296570"/>
            <a:ext cx="1598400" cy="2691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Next Steps </a:t>
            </a:r>
            <a:endParaRPr b="1" i="0" sz="1400" u="none" cap="none" strike="noStrike">
              <a:solidFill>
                <a:srgbClr val="000000"/>
              </a:solidFill>
              <a:latin typeface="Arial"/>
              <a:ea typeface="Arial"/>
              <a:cs typeface="Arial"/>
              <a:sym typeface="Arial"/>
            </a:endParaRPr>
          </a:p>
        </p:txBody>
      </p:sp>
      <p:grpSp>
        <p:nvGrpSpPr>
          <p:cNvPr id="395" name="Google Shape;395;p13"/>
          <p:cNvGrpSpPr/>
          <p:nvPr/>
        </p:nvGrpSpPr>
        <p:grpSpPr>
          <a:xfrm>
            <a:off x="95351" y="8200359"/>
            <a:ext cx="7581691" cy="5901"/>
            <a:chOff x="1890075" y="5241175"/>
            <a:chExt cx="4240556" cy="257700"/>
          </a:xfrm>
        </p:grpSpPr>
        <p:sp>
          <p:nvSpPr>
            <p:cNvPr id="396" name="Google Shape;396;p13"/>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397" name="Google Shape;397;p13"/>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398" name="Google Shape;398;p13"/>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399" name="Google Shape;399;p13"/>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sp>
        <p:nvSpPr>
          <p:cNvPr id="400" name="Google Shape;400;p13"/>
          <p:cNvSpPr txBox="1"/>
          <p:nvPr/>
        </p:nvSpPr>
        <p:spPr>
          <a:xfrm>
            <a:off x="159875" y="441000"/>
            <a:ext cx="7458900" cy="5079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100"/>
              <a:buFont typeface="Arial"/>
              <a:buNone/>
            </a:pPr>
            <a:r>
              <a:rPr b="1" i="0" lang="en-US" sz="2100" u="none" cap="none" strike="noStrike">
                <a:solidFill>
                  <a:srgbClr val="000000"/>
                </a:solidFill>
                <a:latin typeface="Arial"/>
                <a:ea typeface="Arial"/>
                <a:cs typeface="Arial"/>
                <a:sym typeface="Arial"/>
              </a:rPr>
              <a:t>Click here to edit title</a:t>
            </a:r>
            <a:endParaRPr b="1" i="0" sz="2100" u="none" cap="none" strike="noStrike">
              <a:solidFill>
                <a:srgbClr val="000000"/>
              </a:solidFill>
              <a:latin typeface="Arial"/>
              <a:ea typeface="Arial"/>
              <a:cs typeface="Arial"/>
              <a:sym typeface="Arial"/>
            </a:endParaRPr>
          </a:p>
        </p:txBody>
      </p:sp>
      <p:sp>
        <p:nvSpPr>
          <p:cNvPr id="401" name="Google Shape;401;p13"/>
          <p:cNvSpPr txBox="1"/>
          <p:nvPr/>
        </p:nvSpPr>
        <p:spPr>
          <a:xfrm>
            <a:off x="1763100" y="948050"/>
            <a:ext cx="42462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1200"/>
              </a:spcAft>
              <a:buClr>
                <a:srgbClr val="000000"/>
              </a:buClr>
              <a:buSzPts val="1200"/>
              <a:buFont typeface="Arial"/>
              <a:buNone/>
            </a:pPr>
            <a:r>
              <a:rPr b="0" i="0" lang="en-US" sz="1200" u="none" cap="none" strike="noStrike">
                <a:solidFill>
                  <a:srgbClr val="000000"/>
                </a:solidFill>
                <a:latin typeface="PT Sans Narrow"/>
                <a:ea typeface="PT Sans Narrow"/>
                <a:cs typeface="PT Sans Narrow"/>
                <a:sym typeface="PT Sans Narrow"/>
              </a:rPr>
              <a:t>Click here to edit subtitle</a:t>
            </a:r>
            <a:endParaRPr b="0" i="0" sz="1200" u="none" cap="none" strike="noStrike">
              <a:solidFill>
                <a:srgbClr val="000000"/>
              </a:solidFill>
              <a:latin typeface="PT Sans Narrow"/>
              <a:ea typeface="PT Sans Narrow"/>
              <a:cs typeface="PT Sans Narrow"/>
              <a:sym typeface="PT Sans Narrow"/>
            </a:endParaRPr>
          </a:p>
        </p:txBody>
      </p:sp>
      <p:sp>
        <p:nvSpPr>
          <p:cNvPr id="402" name="Google Shape;402;p13"/>
          <p:cNvSpPr/>
          <p:nvPr>
            <p:ph idx="2" type="pic"/>
          </p:nvPr>
        </p:nvSpPr>
        <p:spPr>
          <a:xfrm>
            <a:off x="4394725" y="4961200"/>
            <a:ext cx="3035400" cy="2495700"/>
          </a:xfrm>
          <a:prstGeom prst="rect">
            <a:avLst/>
          </a:prstGeom>
          <a:noFill/>
          <a:ln cap="flat" cmpd="sng" w="19050">
            <a:solidFill>
              <a:srgbClr val="000000"/>
            </a:solidFill>
            <a:prstDash val="solid"/>
            <a:round/>
            <a:headEnd len="sm" w="sm" type="none"/>
            <a:tailEnd len="sm" w="sm" type="none"/>
          </a:ln>
        </p:spPr>
      </p:sp>
      <p:sp>
        <p:nvSpPr>
          <p:cNvPr id="403" name="Google Shape;403;p13"/>
          <p:cNvSpPr txBox="1"/>
          <p:nvPr/>
        </p:nvSpPr>
        <p:spPr>
          <a:xfrm>
            <a:off x="4326325" y="7456900"/>
            <a:ext cx="3172200" cy="285000"/>
          </a:xfrm>
          <a:prstGeom prst="rect">
            <a:avLst/>
          </a:prstGeom>
          <a:noFill/>
          <a:ln>
            <a:noFill/>
          </a:ln>
        </p:spPr>
        <p:txBody>
          <a:bodyPr anchorCtr="0" anchor="t" bIns="91425" lIns="91425" spcFirstLastPara="1" rIns="91425" wrap="square" tIns="91425">
            <a:normAutofit fontScale="70000" lnSpcReduction="20000"/>
          </a:bodyPr>
          <a:lstStyle/>
          <a:p>
            <a:pPr indent="0" lvl="0" marL="0" marR="0" rtl="0" algn="l">
              <a:lnSpc>
                <a:spcPct val="105000"/>
              </a:lnSpc>
              <a:spcBef>
                <a:spcPts val="0"/>
              </a:spcBef>
              <a:spcAft>
                <a:spcPts val="0"/>
              </a:spcAft>
              <a:buClr>
                <a:srgbClr val="000000"/>
              </a:buClr>
              <a:buSzPct val="100000"/>
              <a:buFont typeface="Arial"/>
              <a:buNone/>
            </a:pPr>
            <a:r>
              <a:rPr b="0" i="1" lang="en-US" sz="1100" u="none" cap="none" strike="noStrike">
                <a:solidFill>
                  <a:srgbClr val="000000"/>
                </a:solidFill>
                <a:latin typeface="Lato"/>
                <a:ea typeface="Lato"/>
                <a:cs typeface="Lato"/>
                <a:sym typeface="Lato"/>
              </a:rPr>
              <a:t>Image Alt-Text Here</a:t>
            </a:r>
            <a:endParaRPr b="0" i="1" sz="1100" u="none" cap="none" strike="noStrike">
              <a:solidFill>
                <a:srgbClr val="000000"/>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 NOT USE ">
  <p:cSld name="TITLE_2_1">
    <p:spTree>
      <p:nvGrpSpPr>
        <p:cNvPr id="404" name="Shape 404"/>
        <p:cNvGrpSpPr/>
        <p:nvPr/>
      </p:nvGrpSpPr>
      <p:grpSpPr>
        <a:xfrm>
          <a:off x="0" y="0"/>
          <a:ext cx="0" cy="0"/>
          <a:chOff x="0" y="0"/>
          <a:chExt cx="0" cy="0"/>
        </a:xfrm>
      </p:grpSpPr>
      <p:sp>
        <p:nvSpPr>
          <p:cNvPr id="405" name="Google Shape;405;p14"/>
          <p:cNvSpPr txBox="1"/>
          <p:nvPr/>
        </p:nvSpPr>
        <p:spPr>
          <a:xfrm>
            <a:off x="3993321" y="9367991"/>
            <a:ext cx="3693900" cy="7344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600"/>
              <a:buFont typeface="Arial"/>
              <a:buNone/>
            </a:pPr>
            <a:r>
              <a:rPr b="0" i="0" lang="en-US" sz="600" u="none" cap="none" strike="noStrike">
                <a:solidFill>
                  <a:srgbClr val="FFFFFF"/>
                </a:solidFill>
                <a:latin typeface="Roboto"/>
                <a:ea typeface="Roboto"/>
                <a:cs typeface="Roboto"/>
                <a:sym typeface="Roboto"/>
              </a:rPr>
              <a:t>Source:  Lorem ipsum dolor sit amet, consectetur adipiscing elit. Duis non erat sem</a:t>
            </a:r>
            <a:endParaRPr b="0" i="0" sz="600" u="none" cap="none" strike="noStrike">
              <a:solidFill>
                <a:srgbClr val="FFFFFF"/>
              </a:solidFill>
              <a:latin typeface="Roboto"/>
              <a:ea typeface="Roboto"/>
              <a:cs typeface="Roboto"/>
              <a:sym typeface="Roboto"/>
            </a:endParaRPr>
          </a:p>
        </p:txBody>
      </p:sp>
      <p:grpSp>
        <p:nvGrpSpPr>
          <p:cNvPr id="406" name="Google Shape;406;p14"/>
          <p:cNvGrpSpPr/>
          <p:nvPr/>
        </p:nvGrpSpPr>
        <p:grpSpPr>
          <a:xfrm>
            <a:off x="-16250" y="9048087"/>
            <a:ext cx="7804900" cy="1072407"/>
            <a:chOff x="-19118" y="4617750"/>
            <a:chExt cx="9182236" cy="548378"/>
          </a:xfrm>
        </p:grpSpPr>
        <p:sp>
          <p:nvSpPr>
            <p:cNvPr id="407" name="Google Shape;407;p14"/>
            <p:cNvSpPr/>
            <p:nvPr/>
          </p:nvSpPr>
          <p:spPr>
            <a:xfrm flipH="1">
              <a:off x="19244" y="4617750"/>
              <a:ext cx="9143874" cy="548378"/>
            </a:xfrm>
            <a:custGeom>
              <a:rect b="b" l="l" r="r" t="t"/>
              <a:pathLst>
                <a:path extrusionOk="0" h="19840" w="367556">
                  <a:moveTo>
                    <a:pt x="0" y="19840"/>
                  </a:moveTo>
                  <a:lnTo>
                    <a:pt x="515" y="0"/>
                  </a:lnTo>
                  <a:lnTo>
                    <a:pt x="367556" y="11270"/>
                  </a:lnTo>
                  <a:lnTo>
                    <a:pt x="367044" y="18698"/>
                  </a:lnTo>
                  <a:close/>
                </a:path>
              </a:pathLst>
            </a:custGeom>
            <a:solidFill>
              <a:srgbClr val="4069DD"/>
            </a:solidFill>
            <a:ln>
              <a:noFill/>
            </a:ln>
          </p:spPr>
        </p:sp>
        <p:sp>
          <p:nvSpPr>
            <p:cNvPr id="408" name="Google Shape;408;p14"/>
            <p:cNvSpPr/>
            <p:nvPr/>
          </p:nvSpPr>
          <p:spPr>
            <a:xfrm flipH="1">
              <a:off x="-19118" y="4677825"/>
              <a:ext cx="4769786" cy="473975"/>
            </a:xfrm>
            <a:custGeom>
              <a:rect b="b" l="l" r="r" t="t"/>
              <a:pathLst>
                <a:path extrusionOk="0" h="18959" w="366343">
                  <a:moveTo>
                    <a:pt x="0" y="18521"/>
                  </a:moveTo>
                  <a:lnTo>
                    <a:pt x="366343" y="0"/>
                  </a:lnTo>
                  <a:lnTo>
                    <a:pt x="366052" y="18959"/>
                  </a:lnTo>
                  <a:close/>
                </a:path>
              </a:pathLst>
            </a:custGeom>
            <a:solidFill>
              <a:srgbClr val="448AFF"/>
            </a:solidFill>
            <a:ln>
              <a:noFill/>
            </a:ln>
          </p:spPr>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DO NOT USE">
  <p:cSld name="CUSTOM_1">
    <p:spTree>
      <p:nvGrpSpPr>
        <p:cNvPr id="409" name="Shape 40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1" type="title">
  <p:cSld name="TITLE">
    <p:spTree>
      <p:nvGrpSpPr>
        <p:cNvPr id="55" name="Shape 55"/>
        <p:cNvGrpSpPr/>
        <p:nvPr/>
      </p:nvGrpSpPr>
      <p:grpSpPr>
        <a:xfrm>
          <a:off x="0" y="0"/>
          <a:ext cx="0" cy="0"/>
          <a:chOff x="0" y="0"/>
          <a:chExt cx="0" cy="0"/>
        </a:xfrm>
      </p:grpSpPr>
      <p:grpSp>
        <p:nvGrpSpPr>
          <p:cNvPr id="56" name="Google Shape;56;p3"/>
          <p:cNvGrpSpPr/>
          <p:nvPr/>
        </p:nvGrpSpPr>
        <p:grpSpPr>
          <a:xfrm>
            <a:off x="172055" y="1468890"/>
            <a:ext cx="7434543" cy="62982"/>
            <a:chOff x="1890075" y="5241175"/>
            <a:chExt cx="4240556" cy="257700"/>
          </a:xfrm>
        </p:grpSpPr>
        <p:sp>
          <p:nvSpPr>
            <p:cNvPr id="57" name="Google Shape;57;p3"/>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58" name="Google Shape;58;p3"/>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59" name="Google Shape;59;p3"/>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60" name="Google Shape;60;p3"/>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sp>
        <p:nvSpPr>
          <p:cNvPr id="61" name="Google Shape;61;p3"/>
          <p:cNvSpPr/>
          <p:nvPr/>
        </p:nvSpPr>
        <p:spPr>
          <a:xfrm>
            <a:off x="172050" y="2765600"/>
            <a:ext cx="3076800" cy="7293000"/>
          </a:xfrm>
          <a:prstGeom prst="roundRect">
            <a:avLst>
              <a:gd fmla="val 0" name="adj"/>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nvGrpSpPr>
          <p:cNvPr id="62" name="Google Shape;62;p3"/>
          <p:cNvGrpSpPr/>
          <p:nvPr/>
        </p:nvGrpSpPr>
        <p:grpSpPr>
          <a:xfrm>
            <a:off x="168930" y="2702615"/>
            <a:ext cx="7434543" cy="62982"/>
            <a:chOff x="1890075" y="5241175"/>
            <a:chExt cx="4240556" cy="257700"/>
          </a:xfrm>
        </p:grpSpPr>
        <p:sp>
          <p:nvSpPr>
            <p:cNvPr id="63" name="Google Shape;63;p3"/>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64" name="Google Shape;64;p3"/>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65" name="Google Shape;65;p3"/>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66" name="Google Shape;66;p3"/>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cxnSp>
        <p:nvCxnSpPr>
          <p:cNvPr id="67" name="Google Shape;67;p3"/>
          <p:cNvCxnSpPr>
            <a:stCxn id="57" idx="0"/>
          </p:cNvCxnSpPr>
          <p:nvPr/>
        </p:nvCxnSpPr>
        <p:spPr>
          <a:xfrm>
            <a:off x="172055" y="1500381"/>
            <a:ext cx="0" cy="8590500"/>
          </a:xfrm>
          <a:prstGeom prst="straightConnector1">
            <a:avLst/>
          </a:prstGeom>
          <a:noFill/>
          <a:ln cap="flat" cmpd="sng" w="9525">
            <a:solidFill>
              <a:srgbClr val="CCCCCC"/>
            </a:solidFill>
            <a:prstDash val="solid"/>
            <a:round/>
            <a:headEnd len="sm" w="sm" type="none"/>
            <a:tailEnd len="sm" w="sm" type="none"/>
          </a:ln>
        </p:spPr>
      </p:cxnSp>
      <p:cxnSp>
        <p:nvCxnSpPr>
          <p:cNvPr id="68" name="Google Shape;68;p3"/>
          <p:cNvCxnSpPr/>
          <p:nvPr/>
        </p:nvCxnSpPr>
        <p:spPr>
          <a:xfrm>
            <a:off x="7603480" y="1500381"/>
            <a:ext cx="0" cy="8590500"/>
          </a:xfrm>
          <a:prstGeom prst="straightConnector1">
            <a:avLst/>
          </a:prstGeom>
          <a:noFill/>
          <a:ln cap="flat" cmpd="sng" w="9525">
            <a:solidFill>
              <a:srgbClr val="CCCCCC"/>
            </a:solidFill>
            <a:prstDash val="solid"/>
            <a:round/>
            <a:headEnd len="sm" w="sm" type="none"/>
            <a:tailEnd len="sm" w="sm" type="none"/>
          </a:ln>
        </p:spPr>
      </p:cxnSp>
      <p:grpSp>
        <p:nvGrpSpPr>
          <p:cNvPr id="69" name="Google Shape;69;p3"/>
          <p:cNvGrpSpPr/>
          <p:nvPr/>
        </p:nvGrpSpPr>
        <p:grpSpPr>
          <a:xfrm>
            <a:off x="0" y="3413775"/>
            <a:ext cx="3530025" cy="746350"/>
            <a:chOff x="0" y="3156075"/>
            <a:chExt cx="3530025" cy="746350"/>
          </a:xfrm>
        </p:grpSpPr>
        <p:sp>
          <p:nvSpPr>
            <p:cNvPr id="70" name="Google Shape;70;p3"/>
            <p:cNvSpPr/>
            <p:nvPr/>
          </p:nvSpPr>
          <p:spPr>
            <a:xfrm rot="5400000">
              <a:off x="3097725" y="3470125"/>
              <a:ext cx="583500" cy="281100"/>
            </a:xfrm>
            <a:prstGeom prst="trapezoid">
              <a:avLst>
                <a:gd fmla="val 102819" name="adj"/>
              </a:avLst>
            </a:prstGeom>
            <a:solidFill>
              <a:srgbClr val="4F4F4F"/>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71" name="Google Shape;71;p3"/>
            <p:cNvSpPr/>
            <p:nvPr/>
          </p:nvSpPr>
          <p:spPr>
            <a:xfrm>
              <a:off x="0" y="3156075"/>
              <a:ext cx="3529800" cy="453000"/>
            </a:xfrm>
            <a:prstGeom prst="rect">
              <a:avLst/>
            </a:prstGeom>
            <a:solidFill>
              <a:srgbClr val="666666"/>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grpSp>
        <p:nvGrpSpPr>
          <p:cNvPr id="72" name="Google Shape;72;p3"/>
          <p:cNvGrpSpPr/>
          <p:nvPr/>
        </p:nvGrpSpPr>
        <p:grpSpPr>
          <a:xfrm>
            <a:off x="3248850" y="2867100"/>
            <a:ext cx="4936034" cy="746350"/>
            <a:chOff x="0" y="3156075"/>
            <a:chExt cx="3530025" cy="746350"/>
          </a:xfrm>
        </p:grpSpPr>
        <p:sp>
          <p:nvSpPr>
            <p:cNvPr id="73" name="Google Shape;73;p3"/>
            <p:cNvSpPr/>
            <p:nvPr/>
          </p:nvSpPr>
          <p:spPr>
            <a:xfrm rot="5400000">
              <a:off x="3097725" y="3470125"/>
              <a:ext cx="583500" cy="281100"/>
            </a:xfrm>
            <a:prstGeom prst="trapezoid">
              <a:avLst>
                <a:gd fmla="val 102819" name="adj"/>
              </a:avLst>
            </a:prstGeom>
            <a:solidFill>
              <a:srgbClr val="4F4F4F"/>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74" name="Google Shape;74;p3"/>
            <p:cNvSpPr/>
            <p:nvPr/>
          </p:nvSpPr>
          <p:spPr>
            <a:xfrm>
              <a:off x="0" y="3156075"/>
              <a:ext cx="3529800" cy="453000"/>
            </a:xfrm>
            <a:prstGeom prst="rect">
              <a:avLst/>
            </a:prstGeom>
            <a:solidFill>
              <a:srgbClr val="666666"/>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grpSp>
        <p:nvGrpSpPr>
          <p:cNvPr id="75" name="Google Shape;75;p3"/>
          <p:cNvGrpSpPr/>
          <p:nvPr/>
        </p:nvGrpSpPr>
        <p:grpSpPr>
          <a:xfrm>
            <a:off x="3248850" y="7166275"/>
            <a:ext cx="4936034" cy="746350"/>
            <a:chOff x="0" y="3156075"/>
            <a:chExt cx="3530025" cy="746350"/>
          </a:xfrm>
        </p:grpSpPr>
        <p:sp>
          <p:nvSpPr>
            <p:cNvPr id="76" name="Google Shape;76;p3"/>
            <p:cNvSpPr/>
            <p:nvPr/>
          </p:nvSpPr>
          <p:spPr>
            <a:xfrm rot="5400000">
              <a:off x="3097725" y="3470125"/>
              <a:ext cx="583500" cy="281100"/>
            </a:xfrm>
            <a:prstGeom prst="trapezoid">
              <a:avLst>
                <a:gd fmla="val 102819" name="adj"/>
              </a:avLst>
            </a:prstGeom>
            <a:solidFill>
              <a:srgbClr val="4F4F4F"/>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77" name="Google Shape;77;p3"/>
            <p:cNvSpPr/>
            <p:nvPr/>
          </p:nvSpPr>
          <p:spPr>
            <a:xfrm>
              <a:off x="0" y="3156075"/>
              <a:ext cx="3529800" cy="453000"/>
            </a:xfrm>
            <a:prstGeom prst="rect">
              <a:avLst/>
            </a:prstGeom>
            <a:solidFill>
              <a:srgbClr val="666666"/>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sp>
        <p:nvSpPr>
          <p:cNvPr id="78" name="Google Shape;78;p3"/>
          <p:cNvSpPr txBox="1"/>
          <p:nvPr/>
        </p:nvSpPr>
        <p:spPr>
          <a:xfrm>
            <a:off x="188700" y="3410750"/>
            <a:ext cx="3074400" cy="4632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rmAutofit lnSpcReduction="10000"/>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chemeClr val="lt2"/>
                </a:solidFill>
                <a:latin typeface="Arial"/>
                <a:ea typeface="Arial"/>
                <a:cs typeface="Arial"/>
                <a:sym typeface="Arial"/>
              </a:rPr>
              <a:t>Key Insights </a:t>
            </a:r>
            <a:endParaRPr b="0" i="0" sz="1900" u="none" cap="none" strike="noStrike">
              <a:solidFill>
                <a:schemeClr val="lt2"/>
              </a:solidFill>
              <a:latin typeface="Arial"/>
              <a:ea typeface="Arial"/>
              <a:cs typeface="Arial"/>
              <a:sym typeface="Arial"/>
            </a:endParaRPr>
          </a:p>
        </p:txBody>
      </p:sp>
      <p:sp>
        <p:nvSpPr>
          <p:cNvPr id="79" name="Google Shape;79;p3"/>
          <p:cNvSpPr txBox="1"/>
          <p:nvPr/>
        </p:nvSpPr>
        <p:spPr>
          <a:xfrm>
            <a:off x="3263100" y="2852500"/>
            <a:ext cx="4334100" cy="4500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rmAutofit lnSpcReduction="10000"/>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chemeClr val="lt2"/>
                </a:solidFill>
                <a:latin typeface="Arial"/>
                <a:ea typeface="Arial"/>
                <a:cs typeface="Arial"/>
                <a:sym typeface="Arial"/>
              </a:rPr>
              <a:t>Details </a:t>
            </a:r>
            <a:endParaRPr b="0" i="0" sz="1900" u="none" cap="none" strike="noStrike">
              <a:solidFill>
                <a:schemeClr val="lt2"/>
              </a:solidFill>
              <a:latin typeface="Arial"/>
              <a:ea typeface="Arial"/>
              <a:cs typeface="Arial"/>
              <a:sym typeface="Arial"/>
            </a:endParaRPr>
          </a:p>
        </p:txBody>
      </p:sp>
      <p:sp>
        <p:nvSpPr>
          <p:cNvPr id="80" name="Google Shape;80;p3"/>
          <p:cNvSpPr txBox="1"/>
          <p:nvPr/>
        </p:nvSpPr>
        <p:spPr>
          <a:xfrm>
            <a:off x="3263100" y="7164075"/>
            <a:ext cx="4334100" cy="4500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rmAutofit lnSpcReduction="10000"/>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chemeClr val="lt2"/>
                </a:solidFill>
                <a:latin typeface="Arial"/>
                <a:ea typeface="Arial"/>
                <a:cs typeface="Arial"/>
                <a:sym typeface="Arial"/>
              </a:rPr>
              <a:t>Next Steps </a:t>
            </a:r>
            <a:endParaRPr b="0" i="0" sz="1900" u="none" cap="none" strike="noStrike">
              <a:solidFill>
                <a:schemeClr val="lt2"/>
              </a:solidFill>
              <a:latin typeface="Arial"/>
              <a:ea typeface="Arial"/>
              <a:cs typeface="Arial"/>
              <a:sym typeface="Arial"/>
            </a:endParaRPr>
          </a:p>
        </p:txBody>
      </p:sp>
      <p:grpSp>
        <p:nvGrpSpPr>
          <p:cNvPr id="81" name="Google Shape;81;p3"/>
          <p:cNvGrpSpPr/>
          <p:nvPr/>
        </p:nvGrpSpPr>
        <p:grpSpPr>
          <a:xfrm>
            <a:off x="172055" y="1468890"/>
            <a:ext cx="7434543" cy="62982"/>
            <a:chOff x="1890075" y="5241175"/>
            <a:chExt cx="4240556" cy="257700"/>
          </a:xfrm>
        </p:grpSpPr>
        <p:sp>
          <p:nvSpPr>
            <p:cNvPr id="82" name="Google Shape;82;p3"/>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83" name="Google Shape;83;p3"/>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84" name="Google Shape;84;p3"/>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85" name="Google Shape;85;p3"/>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sp>
        <p:nvSpPr>
          <p:cNvPr id="86" name="Google Shape;86;p3"/>
          <p:cNvSpPr/>
          <p:nvPr/>
        </p:nvSpPr>
        <p:spPr>
          <a:xfrm>
            <a:off x="172050" y="2765600"/>
            <a:ext cx="3076800" cy="7293000"/>
          </a:xfrm>
          <a:prstGeom prst="roundRect">
            <a:avLst>
              <a:gd fmla="val 0" name="adj"/>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nvGrpSpPr>
          <p:cNvPr id="87" name="Google Shape;87;p3"/>
          <p:cNvGrpSpPr/>
          <p:nvPr/>
        </p:nvGrpSpPr>
        <p:grpSpPr>
          <a:xfrm>
            <a:off x="168930" y="2702615"/>
            <a:ext cx="7434543" cy="62982"/>
            <a:chOff x="1890075" y="5241175"/>
            <a:chExt cx="4240556" cy="257700"/>
          </a:xfrm>
        </p:grpSpPr>
        <p:sp>
          <p:nvSpPr>
            <p:cNvPr id="88" name="Google Shape;88;p3"/>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89" name="Google Shape;89;p3"/>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90" name="Google Shape;90;p3"/>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91" name="Google Shape;91;p3"/>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cxnSp>
        <p:nvCxnSpPr>
          <p:cNvPr id="92" name="Google Shape;92;p3"/>
          <p:cNvCxnSpPr>
            <a:stCxn id="82" idx="0"/>
          </p:cNvCxnSpPr>
          <p:nvPr/>
        </p:nvCxnSpPr>
        <p:spPr>
          <a:xfrm>
            <a:off x="172055" y="1500381"/>
            <a:ext cx="0" cy="8590500"/>
          </a:xfrm>
          <a:prstGeom prst="straightConnector1">
            <a:avLst/>
          </a:prstGeom>
          <a:noFill/>
          <a:ln cap="flat" cmpd="sng" w="9525">
            <a:solidFill>
              <a:srgbClr val="CCCCCC"/>
            </a:solidFill>
            <a:prstDash val="solid"/>
            <a:round/>
            <a:headEnd len="sm" w="sm" type="none"/>
            <a:tailEnd len="sm" w="sm" type="none"/>
          </a:ln>
        </p:spPr>
      </p:cxnSp>
      <p:cxnSp>
        <p:nvCxnSpPr>
          <p:cNvPr id="93" name="Google Shape;93;p3"/>
          <p:cNvCxnSpPr/>
          <p:nvPr/>
        </p:nvCxnSpPr>
        <p:spPr>
          <a:xfrm>
            <a:off x="7603480" y="1500381"/>
            <a:ext cx="0" cy="8590500"/>
          </a:xfrm>
          <a:prstGeom prst="straightConnector1">
            <a:avLst/>
          </a:prstGeom>
          <a:noFill/>
          <a:ln cap="flat" cmpd="sng" w="9525">
            <a:solidFill>
              <a:srgbClr val="CCCCCC"/>
            </a:solidFill>
            <a:prstDash val="solid"/>
            <a:round/>
            <a:headEnd len="sm" w="sm" type="none"/>
            <a:tailEnd len="sm" w="sm" type="none"/>
          </a:ln>
        </p:spPr>
      </p:cxnSp>
      <p:grpSp>
        <p:nvGrpSpPr>
          <p:cNvPr id="94" name="Google Shape;94;p3"/>
          <p:cNvGrpSpPr/>
          <p:nvPr/>
        </p:nvGrpSpPr>
        <p:grpSpPr>
          <a:xfrm>
            <a:off x="0" y="3413775"/>
            <a:ext cx="3530025" cy="746350"/>
            <a:chOff x="0" y="3156075"/>
            <a:chExt cx="3530025" cy="746350"/>
          </a:xfrm>
        </p:grpSpPr>
        <p:sp>
          <p:nvSpPr>
            <p:cNvPr id="95" name="Google Shape;95;p3"/>
            <p:cNvSpPr/>
            <p:nvPr/>
          </p:nvSpPr>
          <p:spPr>
            <a:xfrm rot="5400000">
              <a:off x="3097725" y="3470125"/>
              <a:ext cx="583500" cy="281100"/>
            </a:xfrm>
            <a:prstGeom prst="trapezoid">
              <a:avLst>
                <a:gd fmla="val 102819" name="adj"/>
              </a:avLst>
            </a:prstGeom>
            <a:solidFill>
              <a:srgbClr val="4F4F4F"/>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96" name="Google Shape;96;p3"/>
            <p:cNvSpPr/>
            <p:nvPr/>
          </p:nvSpPr>
          <p:spPr>
            <a:xfrm>
              <a:off x="0" y="3156075"/>
              <a:ext cx="3529800" cy="453000"/>
            </a:xfrm>
            <a:prstGeom prst="rect">
              <a:avLst/>
            </a:prstGeom>
            <a:solidFill>
              <a:srgbClr val="666666"/>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nvGrpSpPr>
          <p:cNvPr id="97" name="Google Shape;97;p3"/>
          <p:cNvGrpSpPr/>
          <p:nvPr/>
        </p:nvGrpSpPr>
        <p:grpSpPr>
          <a:xfrm>
            <a:off x="3248850" y="2867100"/>
            <a:ext cx="4936034" cy="746350"/>
            <a:chOff x="0" y="3156075"/>
            <a:chExt cx="3530025" cy="746350"/>
          </a:xfrm>
        </p:grpSpPr>
        <p:sp>
          <p:nvSpPr>
            <p:cNvPr id="98" name="Google Shape;98;p3"/>
            <p:cNvSpPr/>
            <p:nvPr/>
          </p:nvSpPr>
          <p:spPr>
            <a:xfrm rot="5400000">
              <a:off x="3097725" y="3470125"/>
              <a:ext cx="583500" cy="281100"/>
            </a:xfrm>
            <a:prstGeom prst="trapezoid">
              <a:avLst>
                <a:gd fmla="val 102819" name="adj"/>
              </a:avLst>
            </a:prstGeom>
            <a:solidFill>
              <a:srgbClr val="4F4F4F"/>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99" name="Google Shape;99;p3"/>
            <p:cNvSpPr/>
            <p:nvPr/>
          </p:nvSpPr>
          <p:spPr>
            <a:xfrm>
              <a:off x="0" y="3156075"/>
              <a:ext cx="3529800" cy="453000"/>
            </a:xfrm>
            <a:prstGeom prst="rect">
              <a:avLst/>
            </a:prstGeom>
            <a:solidFill>
              <a:srgbClr val="666666"/>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nvGrpSpPr>
          <p:cNvPr id="100" name="Google Shape;100;p3"/>
          <p:cNvGrpSpPr/>
          <p:nvPr/>
        </p:nvGrpSpPr>
        <p:grpSpPr>
          <a:xfrm>
            <a:off x="3248850" y="7166275"/>
            <a:ext cx="4936034" cy="746350"/>
            <a:chOff x="0" y="3156075"/>
            <a:chExt cx="3530025" cy="746350"/>
          </a:xfrm>
        </p:grpSpPr>
        <p:sp>
          <p:nvSpPr>
            <p:cNvPr id="101" name="Google Shape;101;p3"/>
            <p:cNvSpPr/>
            <p:nvPr/>
          </p:nvSpPr>
          <p:spPr>
            <a:xfrm rot="5400000">
              <a:off x="3097725" y="3470125"/>
              <a:ext cx="583500" cy="281100"/>
            </a:xfrm>
            <a:prstGeom prst="trapezoid">
              <a:avLst>
                <a:gd fmla="val 102819" name="adj"/>
              </a:avLst>
            </a:prstGeom>
            <a:solidFill>
              <a:srgbClr val="4F4F4F"/>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02" name="Google Shape;102;p3"/>
            <p:cNvSpPr/>
            <p:nvPr/>
          </p:nvSpPr>
          <p:spPr>
            <a:xfrm>
              <a:off x="0" y="3156075"/>
              <a:ext cx="3529800" cy="453000"/>
            </a:xfrm>
            <a:prstGeom prst="rect">
              <a:avLst/>
            </a:prstGeom>
            <a:solidFill>
              <a:srgbClr val="666666"/>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sp>
        <p:nvSpPr>
          <p:cNvPr id="103" name="Google Shape;103;p3"/>
          <p:cNvSpPr txBox="1"/>
          <p:nvPr/>
        </p:nvSpPr>
        <p:spPr>
          <a:xfrm>
            <a:off x="188700" y="3410750"/>
            <a:ext cx="3074400" cy="4632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rmAutofit lnSpcReduction="10000"/>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EEEEEE"/>
                </a:solidFill>
                <a:latin typeface="Arial"/>
                <a:ea typeface="Arial"/>
                <a:cs typeface="Arial"/>
                <a:sym typeface="Arial"/>
              </a:rPr>
              <a:t>Key Insights </a:t>
            </a:r>
            <a:endParaRPr b="0" i="0" sz="1900" u="none" cap="none" strike="noStrike">
              <a:solidFill>
                <a:srgbClr val="EEEEEE"/>
              </a:solidFill>
              <a:latin typeface="Arial"/>
              <a:ea typeface="Arial"/>
              <a:cs typeface="Arial"/>
              <a:sym typeface="Arial"/>
            </a:endParaRPr>
          </a:p>
        </p:txBody>
      </p:sp>
      <p:sp>
        <p:nvSpPr>
          <p:cNvPr id="104" name="Google Shape;104;p3"/>
          <p:cNvSpPr txBox="1"/>
          <p:nvPr/>
        </p:nvSpPr>
        <p:spPr>
          <a:xfrm>
            <a:off x="3263100" y="2852500"/>
            <a:ext cx="4334100" cy="4500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rmAutofit lnSpcReduction="10000"/>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EEEEEE"/>
                </a:solidFill>
                <a:latin typeface="Arial"/>
                <a:ea typeface="Arial"/>
                <a:cs typeface="Arial"/>
                <a:sym typeface="Arial"/>
              </a:rPr>
              <a:t>Details </a:t>
            </a:r>
            <a:endParaRPr b="0" i="0" sz="1900" u="none" cap="none" strike="noStrike">
              <a:solidFill>
                <a:srgbClr val="EEEEEE"/>
              </a:solidFill>
              <a:latin typeface="Arial"/>
              <a:ea typeface="Arial"/>
              <a:cs typeface="Arial"/>
              <a:sym typeface="Arial"/>
            </a:endParaRPr>
          </a:p>
        </p:txBody>
      </p:sp>
      <p:sp>
        <p:nvSpPr>
          <p:cNvPr id="105" name="Google Shape;105;p3"/>
          <p:cNvSpPr txBox="1"/>
          <p:nvPr/>
        </p:nvSpPr>
        <p:spPr>
          <a:xfrm>
            <a:off x="3263100" y="7164075"/>
            <a:ext cx="4334100" cy="4500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rmAutofit lnSpcReduction="10000"/>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EEEEEE"/>
                </a:solidFill>
                <a:latin typeface="Arial"/>
                <a:ea typeface="Arial"/>
                <a:cs typeface="Arial"/>
                <a:sym typeface="Arial"/>
              </a:rPr>
              <a:t>Next Steps </a:t>
            </a:r>
            <a:endParaRPr b="0" i="0" sz="1900" u="none" cap="none" strike="noStrike">
              <a:solidFill>
                <a:srgbClr val="EEEEEE"/>
              </a:solidFill>
              <a:latin typeface="Arial"/>
              <a:ea typeface="Arial"/>
              <a:cs typeface="Arial"/>
              <a:sym typeface="Arial"/>
            </a:endParaRPr>
          </a:p>
        </p:txBody>
      </p:sp>
      <p:sp>
        <p:nvSpPr>
          <p:cNvPr id="106" name="Google Shape;106;p3"/>
          <p:cNvSpPr/>
          <p:nvPr>
            <p:ph idx="2" type="pic"/>
          </p:nvPr>
        </p:nvSpPr>
        <p:spPr>
          <a:xfrm>
            <a:off x="4583375" y="3389400"/>
            <a:ext cx="3035400" cy="2495700"/>
          </a:xfrm>
          <a:prstGeom prst="rect">
            <a:avLst/>
          </a:prstGeom>
          <a:noFill/>
          <a:ln cap="flat" cmpd="sng" w="19050">
            <a:solidFill>
              <a:srgbClr val="000000"/>
            </a:solidFill>
            <a:prstDash val="solid"/>
            <a:round/>
            <a:headEnd len="sm" w="sm" type="none"/>
            <a:tailEnd len="sm" w="sm" type="none"/>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3">
  <p:cSld name="CUSTOM_2_1">
    <p:spTree>
      <p:nvGrpSpPr>
        <p:cNvPr id="107" name="Shape 107"/>
        <p:cNvGrpSpPr/>
        <p:nvPr/>
      </p:nvGrpSpPr>
      <p:grpSpPr>
        <a:xfrm>
          <a:off x="0" y="0"/>
          <a:ext cx="0" cy="0"/>
          <a:chOff x="0" y="0"/>
          <a:chExt cx="0" cy="0"/>
        </a:xfrm>
      </p:grpSpPr>
      <p:cxnSp>
        <p:nvCxnSpPr>
          <p:cNvPr id="108" name="Google Shape;108;p4"/>
          <p:cNvCxnSpPr/>
          <p:nvPr/>
        </p:nvCxnSpPr>
        <p:spPr>
          <a:xfrm>
            <a:off x="400175" y="1369975"/>
            <a:ext cx="0" cy="8693100"/>
          </a:xfrm>
          <a:prstGeom prst="straightConnector1">
            <a:avLst/>
          </a:prstGeom>
          <a:noFill/>
          <a:ln cap="flat" cmpd="sng" w="9525">
            <a:solidFill>
              <a:srgbClr val="B7B7B7"/>
            </a:solidFill>
            <a:prstDash val="solid"/>
            <a:round/>
            <a:headEnd len="sm" w="sm" type="none"/>
            <a:tailEnd len="sm" w="sm" type="none"/>
          </a:ln>
        </p:spPr>
      </p:cxnSp>
      <p:grpSp>
        <p:nvGrpSpPr>
          <p:cNvPr id="109" name="Google Shape;109;p4"/>
          <p:cNvGrpSpPr/>
          <p:nvPr/>
        </p:nvGrpSpPr>
        <p:grpSpPr>
          <a:xfrm>
            <a:off x="404725" y="1300475"/>
            <a:ext cx="6908400" cy="72025"/>
            <a:chOff x="404725" y="1681475"/>
            <a:chExt cx="6908400" cy="72025"/>
          </a:xfrm>
        </p:grpSpPr>
        <p:cxnSp>
          <p:nvCxnSpPr>
            <p:cNvPr id="110" name="Google Shape;110;p4"/>
            <p:cNvCxnSpPr/>
            <p:nvPr/>
          </p:nvCxnSpPr>
          <p:spPr>
            <a:xfrm flipH="1" rot="10800000">
              <a:off x="404725" y="1681475"/>
              <a:ext cx="6908400" cy="16800"/>
            </a:xfrm>
            <a:prstGeom prst="straightConnector1">
              <a:avLst/>
            </a:prstGeom>
            <a:noFill/>
            <a:ln cap="flat" cmpd="sng" w="38100">
              <a:solidFill>
                <a:srgbClr val="666666"/>
              </a:solidFill>
              <a:prstDash val="solid"/>
              <a:round/>
              <a:headEnd len="sm" w="sm" type="none"/>
              <a:tailEnd len="sm" w="sm" type="none"/>
            </a:ln>
          </p:spPr>
        </p:cxnSp>
        <p:cxnSp>
          <p:nvCxnSpPr>
            <p:cNvPr id="111" name="Google Shape;111;p4"/>
            <p:cNvCxnSpPr/>
            <p:nvPr/>
          </p:nvCxnSpPr>
          <p:spPr>
            <a:xfrm flipH="1" rot="10800000">
              <a:off x="404725" y="1736700"/>
              <a:ext cx="6908400" cy="16800"/>
            </a:xfrm>
            <a:prstGeom prst="straightConnector1">
              <a:avLst/>
            </a:prstGeom>
            <a:noFill/>
            <a:ln cap="flat" cmpd="sng" w="38100">
              <a:solidFill>
                <a:srgbClr val="666666"/>
              </a:solidFill>
              <a:prstDash val="solid"/>
              <a:round/>
              <a:headEnd len="sm" w="sm" type="none"/>
              <a:tailEnd len="sm" w="sm" type="none"/>
            </a:ln>
          </p:spPr>
        </p:cxnSp>
      </p:grpSp>
      <p:cxnSp>
        <p:nvCxnSpPr>
          <p:cNvPr id="112" name="Google Shape;112;p4"/>
          <p:cNvCxnSpPr/>
          <p:nvPr/>
        </p:nvCxnSpPr>
        <p:spPr>
          <a:xfrm>
            <a:off x="7324850" y="1360450"/>
            <a:ext cx="0" cy="8731200"/>
          </a:xfrm>
          <a:prstGeom prst="straightConnector1">
            <a:avLst/>
          </a:prstGeom>
          <a:noFill/>
          <a:ln cap="flat" cmpd="sng" w="9525">
            <a:solidFill>
              <a:srgbClr val="B7B7B7"/>
            </a:solidFill>
            <a:prstDash val="solid"/>
            <a:round/>
            <a:headEnd len="sm" w="sm" type="none"/>
            <a:tailEnd len="sm" w="sm" type="none"/>
          </a:ln>
        </p:spPr>
      </p:cxnSp>
      <p:cxnSp>
        <p:nvCxnSpPr>
          <p:cNvPr id="113" name="Google Shape;113;p4"/>
          <p:cNvCxnSpPr/>
          <p:nvPr/>
        </p:nvCxnSpPr>
        <p:spPr>
          <a:xfrm rot="10800000">
            <a:off x="438150" y="3276600"/>
            <a:ext cx="6896100" cy="0"/>
          </a:xfrm>
          <a:prstGeom prst="straightConnector1">
            <a:avLst/>
          </a:prstGeom>
          <a:noFill/>
          <a:ln cap="flat" cmpd="sng" w="9525">
            <a:solidFill>
              <a:srgbClr val="CCCCCC"/>
            </a:solidFill>
            <a:prstDash val="solid"/>
            <a:round/>
            <a:headEnd len="sm" w="sm" type="none"/>
            <a:tailEnd len="sm" w="sm" type="none"/>
          </a:ln>
        </p:spPr>
      </p:cxnSp>
      <p:cxnSp>
        <p:nvCxnSpPr>
          <p:cNvPr id="114" name="Google Shape;114;p4"/>
          <p:cNvCxnSpPr/>
          <p:nvPr/>
        </p:nvCxnSpPr>
        <p:spPr>
          <a:xfrm>
            <a:off x="3861475" y="3505200"/>
            <a:ext cx="0" cy="6576900"/>
          </a:xfrm>
          <a:prstGeom prst="straightConnector1">
            <a:avLst/>
          </a:prstGeom>
          <a:noFill/>
          <a:ln cap="flat" cmpd="sng" w="9525">
            <a:solidFill>
              <a:srgbClr val="B7B7B7"/>
            </a:solidFill>
            <a:prstDash val="solid"/>
            <a:round/>
            <a:headEnd len="sm" w="sm" type="none"/>
            <a:tailEnd len="sm" w="sm" type="none"/>
          </a:ln>
        </p:spPr>
      </p:cxnSp>
      <p:grpSp>
        <p:nvGrpSpPr>
          <p:cNvPr id="115" name="Google Shape;115;p4"/>
          <p:cNvGrpSpPr/>
          <p:nvPr/>
        </p:nvGrpSpPr>
        <p:grpSpPr>
          <a:xfrm>
            <a:off x="417975" y="1504250"/>
            <a:ext cx="2357775" cy="410125"/>
            <a:chOff x="417975" y="1885250"/>
            <a:chExt cx="2357775" cy="410125"/>
          </a:xfrm>
        </p:grpSpPr>
        <p:sp>
          <p:nvSpPr>
            <p:cNvPr id="116" name="Google Shape;116;p4"/>
            <p:cNvSpPr/>
            <p:nvPr/>
          </p:nvSpPr>
          <p:spPr>
            <a:xfrm>
              <a:off x="417975" y="1885250"/>
              <a:ext cx="2020800" cy="410100"/>
            </a:xfrm>
            <a:prstGeom prst="rect">
              <a:avLst/>
            </a:prstGeom>
            <a:solidFill>
              <a:srgbClr val="595959"/>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4"/>
            <p:cNvSpPr/>
            <p:nvPr/>
          </p:nvSpPr>
          <p:spPr>
            <a:xfrm rot="10800000">
              <a:off x="2236350" y="1885875"/>
              <a:ext cx="539400" cy="409500"/>
            </a:xfrm>
            <a:prstGeom prst="chevron">
              <a:avLst>
                <a:gd fmla="val 50000" name="adj"/>
              </a:avLst>
            </a:prstGeom>
            <a:solidFill>
              <a:srgbClr val="595959"/>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4"/>
            <p:cNvSpPr/>
            <p:nvPr/>
          </p:nvSpPr>
          <p:spPr>
            <a:xfrm>
              <a:off x="446175" y="1905300"/>
              <a:ext cx="1946700" cy="364200"/>
            </a:xfrm>
            <a:prstGeom prst="rect">
              <a:avLst/>
            </a:prstGeom>
            <a:solidFill>
              <a:srgbClr val="B7B7B7"/>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4"/>
            <p:cNvSpPr/>
            <p:nvPr/>
          </p:nvSpPr>
          <p:spPr>
            <a:xfrm rot="10800000">
              <a:off x="2198100" y="1906000"/>
              <a:ext cx="519600" cy="363600"/>
            </a:xfrm>
            <a:prstGeom prst="chevron">
              <a:avLst>
                <a:gd fmla="val 50000" name="adj"/>
              </a:avLst>
            </a:prstGeom>
            <a:solidFill>
              <a:srgbClr val="B7B7B7"/>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0" name="Google Shape;120;p4"/>
          <p:cNvGrpSpPr/>
          <p:nvPr/>
        </p:nvGrpSpPr>
        <p:grpSpPr>
          <a:xfrm>
            <a:off x="417975" y="3276600"/>
            <a:ext cx="2357775" cy="410125"/>
            <a:chOff x="265575" y="3352800"/>
            <a:chExt cx="2357775" cy="410125"/>
          </a:xfrm>
        </p:grpSpPr>
        <p:sp>
          <p:nvSpPr>
            <p:cNvPr id="121" name="Google Shape;121;p4"/>
            <p:cNvSpPr/>
            <p:nvPr/>
          </p:nvSpPr>
          <p:spPr>
            <a:xfrm>
              <a:off x="265575" y="3352800"/>
              <a:ext cx="2020800" cy="410100"/>
            </a:xfrm>
            <a:prstGeom prst="rect">
              <a:avLst/>
            </a:prstGeom>
            <a:solidFill>
              <a:srgbClr val="595959"/>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4"/>
            <p:cNvSpPr/>
            <p:nvPr/>
          </p:nvSpPr>
          <p:spPr>
            <a:xfrm rot="10800000">
              <a:off x="2083950" y="3353425"/>
              <a:ext cx="539400" cy="409500"/>
            </a:xfrm>
            <a:prstGeom prst="chevron">
              <a:avLst>
                <a:gd fmla="val 50000" name="adj"/>
              </a:avLst>
            </a:prstGeom>
            <a:solidFill>
              <a:srgbClr val="595959"/>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4"/>
            <p:cNvSpPr/>
            <p:nvPr/>
          </p:nvSpPr>
          <p:spPr>
            <a:xfrm>
              <a:off x="293775" y="3372850"/>
              <a:ext cx="1946700" cy="364200"/>
            </a:xfrm>
            <a:prstGeom prst="rect">
              <a:avLst/>
            </a:prstGeom>
            <a:solidFill>
              <a:srgbClr val="B7B7B7"/>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4"/>
            <p:cNvSpPr/>
            <p:nvPr/>
          </p:nvSpPr>
          <p:spPr>
            <a:xfrm rot="10800000">
              <a:off x="2045700" y="3373550"/>
              <a:ext cx="519600" cy="363600"/>
            </a:xfrm>
            <a:prstGeom prst="chevron">
              <a:avLst>
                <a:gd fmla="val 50000" name="adj"/>
              </a:avLst>
            </a:prstGeom>
            <a:solidFill>
              <a:srgbClr val="B7B7B7"/>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5" name="Google Shape;125;p4"/>
          <p:cNvGrpSpPr/>
          <p:nvPr/>
        </p:nvGrpSpPr>
        <p:grpSpPr>
          <a:xfrm>
            <a:off x="3872044" y="3276600"/>
            <a:ext cx="2747987" cy="410125"/>
            <a:chOff x="3567313" y="3200400"/>
            <a:chExt cx="2357775" cy="410125"/>
          </a:xfrm>
        </p:grpSpPr>
        <p:sp>
          <p:nvSpPr>
            <p:cNvPr id="126" name="Google Shape;126;p4"/>
            <p:cNvSpPr/>
            <p:nvPr/>
          </p:nvSpPr>
          <p:spPr>
            <a:xfrm>
              <a:off x="3567313" y="3200400"/>
              <a:ext cx="2020800" cy="410100"/>
            </a:xfrm>
            <a:prstGeom prst="rect">
              <a:avLst/>
            </a:prstGeom>
            <a:solidFill>
              <a:srgbClr val="595959"/>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4"/>
            <p:cNvSpPr/>
            <p:nvPr/>
          </p:nvSpPr>
          <p:spPr>
            <a:xfrm rot="10800000">
              <a:off x="5385688" y="3201025"/>
              <a:ext cx="539400" cy="409500"/>
            </a:xfrm>
            <a:prstGeom prst="chevron">
              <a:avLst>
                <a:gd fmla="val 50000" name="adj"/>
              </a:avLst>
            </a:prstGeom>
            <a:solidFill>
              <a:srgbClr val="595959"/>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4"/>
            <p:cNvSpPr/>
            <p:nvPr/>
          </p:nvSpPr>
          <p:spPr>
            <a:xfrm>
              <a:off x="3595513" y="3220450"/>
              <a:ext cx="1946700" cy="364200"/>
            </a:xfrm>
            <a:prstGeom prst="rect">
              <a:avLst/>
            </a:prstGeom>
            <a:solidFill>
              <a:srgbClr val="B7B7B7"/>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4"/>
            <p:cNvSpPr/>
            <p:nvPr/>
          </p:nvSpPr>
          <p:spPr>
            <a:xfrm rot="10800000">
              <a:off x="5393639" y="3221150"/>
              <a:ext cx="473400" cy="363600"/>
            </a:xfrm>
            <a:prstGeom prst="chevron">
              <a:avLst>
                <a:gd fmla="val 50000" name="adj"/>
              </a:avLst>
            </a:prstGeom>
            <a:solidFill>
              <a:srgbClr val="B7B7B7"/>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0" name="Google Shape;130;p4"/>
          <p:cNvGrpSpPr/>
          <p:nvPr/>
        </p:nvGrpSpPr>
        <p:grpSpPr>
          <a:xfrm>
            <a:off x="417963" y="6597750"/>
            <a:ext cx="2357775" cy="410125"/>
            <a:chOff x="-39237" y="6140550"/>
            <a:chExt cx="2357775" cy="410125"/>
          </a:xfrm>
        </p:grpSpPr>
        <p:sp>
          <p:nvSpPr>
            <p:cNvPr id="131" name="Google Shape;131;p4"/>
            <p:cNvSpPr/>
            <p:nvPr/>
          </p:nvSpPr>
          <p:spPr>
            <a:xfrm>
              <a:off x="-39237" y="6140550"/>
              <a:ext cx="2020800" cy="410100"/>
            </a:xfrm>
            <a:prstGeom prst="rect">
              <a:avLst/>
            </a:prstGeom>
            <a:solidFill>
              <a:srgbClr val="595959"/>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4"/>
            <p:cNvSpPr/>
            <p:nvPr/>
          </p:nvSpPr>
          <p:spPr>
            <a:xfrm rot="10800000">
              <a:off x="1779138" y="6141175"/>
              <a:ext cx="539400" cy="409500"/>
            </a:xfrm>
            <a:prstGeom prst="chevron">
              <a:avLst>
                <a:gd fmla="val 50000" name="adj"/>
              </a:avLst>
            </a:prstGeom>
            <a:solidFill>
              <a:srgbClr val="595959"/>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4"/>
            <p:cNvSpPr/>
            <p:nvPr/>
          </p:nvSpPr>
          <p:spPr>
            <a:xfrm>
              <a:off x="-11037" y="6160600"/>
              <a:ext cx="1946700" cy="364200"/>
            </a:xfrm>
            <a:prstGeom prst="rect">
              <a:avLst/>
            </a:prstGeom>
            <a:solidFill>
              <a:srgbClr val="B7B7B7"/>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4"/>
            <p:cNvSpPr/>
            <p:nvPr/>
          </p:nvSpPr>
          <p:spPr>
            <a:xfrm rot="10800000">
              <a:off x="1740888" y="6161300"/>
              <a:ext cx="519600" cy="363600"/>
            </a:xfrm>
            <a:prstGeom prst="chevron">
              <a:avLst>
                <a:gd fmla="val 50000" name="adj"/>
              </a:avLst>
            </a:prstGeom>
            <a:solidFill>
              <a:srgbClr val="B7B7B7"/>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5" name="Google Shape;135;p4"/>
          <p:cNvSpPr txBox="1"/>
          <p:nvPr/>
        </p:nvSpPr>
        <p:spPr>
          <a:xfrm>
            <a:off x="402100" y="1527525"/>
            <a:ext cx="1947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OVERVIEW</a:t>
            </a:r>
            <a:endParaRPr b="1" i="0" sz="1400" u="none" cap="none" strike="noStrike">
              <a:solidFill>
                <a:srgbClr val="000000"/>
              </a:solidFill>
              <a:latin typeface="Arial"/>
              <a:ea typeface="Arial"/>
              <a:cs typeface="Arial"/>
              <a:sym typeface="Arial"/>
            </a:endParaRPr>
          </a:p>
        </p:txBody>
      </p:sp>
      <p:sp>
        <p:nvSpPr>
          <p:cNvPr id="136" name="Google Shape;136;p4"/>
          <p:cNvSpPr txBox="1"/>
          <p:nvPr/>
        </p:nvSpPr>
        <p:spPr>
          <a:xfrm>
            <a:off x="476200" y="3276599"/>
            <a:ext cx="1799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PROJECT STATUS </a:t>
            </a:r>
            <a:endParaRPr b="1" i="0" sz="1400" u="none" cap="none" strike="noStrike">
              <a:solidFill>
                <a:srgbClr val="000000"/>
              </a:solidFill>
              <a:latin typeface="Arial"/>
              <a:ea typeface="Arial"/>
              <a:cs typeface="Arial"/>
              <a:sym typeface="Arial"/>
            </a:endParaRPr>
          </a:p>
        </p:txBody>
      </p:sp>
      <p:sp>
        <p:nvSpPr>
          <p:cNvPr id="137" name="Google Shape;137;p4"/>
          <p:cNvSpPr txBox="1"/>
          <p:nvPr/>
        </p:nvSpPr>
        <p:spPr>
          <a:xfrm>
            <a:off x="623225" y="6602713"/>
            <a:ext cx="1947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NEXT STEPS </a:t>
            </a:r>
            <a:endParaRPr b="1" i="0" sz="1400" u="none" cap="none" strike="noStrike">
              <a:solidFill>
                <a:srgbClr val="000000"/>
              </a:solidFill>
              <a:latin typeface="Arial"/>
              <a:ea typeface="Arial"/>
              <a:cs typeface="Arial"/>
              <a:sym typeface="Arial"/>
            </a:endParaRPr>
          </a:p>
        </p:txBody>
      </p:sp>
      <p:sp>
        <p:nvSpPr>
          <p:cNvPr id="138" name="Google Shape;138;p4"/>
          <p:cNvSpPr txBox="1"/>
          <p:nvPr/>
        </p:nvSpPr>
        <p:spPr>
          <a:xfrm>
            <a:off x="3848750" y="3276600"/>
            <a:ext cx="1673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KEY INSIGHTS </a:t>
            </a:r>
            <a:endParaRPr b="1" i="0" sz="1400" u="none" cap="none" strike="noStrike">
              <a:solidFill>
                <a:srgbClr val="000000"/>
              </a:solidFill>
              <a:latin typeface="Arial"/>
              <a:ea typeface="Arial"/>
              <a:cs typeface="Arial"/>
              <a:sym typeface="Arial"/>
            </a:endParaRPr>
          </a:p>
        </p:txBody>
      </p:sp>
      <p:sp>
        <p:nvSpPr>
          <p:cNvPr id="139" name="Google Shape;139;p4"/>
          <p:cNvSpPr txBox="1"/>
          <p:nvPr/>
        </p:nvSpPr>
        <p:spPr>
          <a:xfrm>
            <a:off x="3905525" y="4039263"/>
            <a:ext cx="3219000" cy="2604300"/>
          </a:xfrm>
          <a:prstGeom prst="rect">
            <a:avLst/>
          </a:prstGeom>
          <a:noFill/>
          <a:ln>
            <a:noFill/>
          </a:ln>
        </p:spPr>
        <p:txBody>
          <a:bodyPr anchorCtr="0" anchor="t" bIns="91425" lIns="57150" spcFirstLastPara="1" rIns="91425" wrap="square" tIns="91425">
            <a:normAutofit/>
          </a:bodyPr>
          <a:lstStyle/>
          <a:p>
            <a:pPr indent="0" lvl="0" marL="0" marR="0" rtl="0" algn="l">
              <a:lnSpc>
                <a:spcPct val="115000"/>
              </a:lnSpc>
              <a:spcBef>
                <a:spcPts val="0"/>
              </a:spcBef>
              <a:spcAft>
                <a:spcPts val="1200"/>
              </a:spcAft>
              <a:buClr>
                <a:srgbClr val="000000"/>
              </a:buClr>
              <a:buSzPts val="1200"/>
              <a:buFont typeface="Arial"/>
              <a:buNone/>
            </a:pPr>
            <a:r>
              <a:t/>
            </a:r>
            <a:endParaRPr b="0" i="0" sz="1200" u="none" cap="none" strike="noStrike">
              <a:solidFill>
                <a:srgbClr val="595959"/>
              </a:solidFill>
              <a:latin typeface="Arial"/>
              <a:ea typeface="Arial"/>
              <a:cs typeface="Arial"/>
              <a:sym typeface="Arial"/>
            </a:endParaRPr>
          </a:p>
        </p:txBody>
      </p:sp>
      <p:sp>
        <p:nvSpPr>
          <p:cNvPr id="140" name="Google Shape;140;p4"/>
          <p:cNvSpPr txBox="1"/>
          <p:nvPr/>
        </p:nvSpPr>
        <p:spPr>
          <a:xfrm>
            <a:off x="4183575" y="9228125"/>
            <a:ext cx="3086700" cy="285000"/>
          </a:xfrm>
          <a:prstGeom prst="rect">
            <a:avLst/>
          </a:prstGeom>
          <a:noFill/>
          <a:ln>
            <a:noFill/>
          </a:ln>
        </p:spPr>
        <p:txBody>
          <a:bodyPr anchorCtr="0" anchor="t" bIns="91425" lIns="91425" spcFirstLastPara="1" rIns="91425" wrap="square" tIns="91425">
            <a:normAutofit fontScale="62500" lnSpcReduction="20000"/>
          </a:bodyPr>
          <a:lstStyle/>
          <a:p>
            <a:pPr indent="0" lvl="0" marL="0" marR="0" rtl="0" algn="l">
              <a:lnSpc>
                <a:spcPct val="115000"/>
              </a:lnSpc>
              <a:spcBef>
                <a:spcPts val="0"/>
              </a:spcBef>
              <a:spcAft>
                <a:spcPts val="1200"/>
              </a:spcAft>
              <a:buClr>
                <a:srgbClr val="000000"/>
              </a:buClr>
              <a:buSzPct val="100000"/>
              <a:buFont typeface="Arial"/>
              <a:buNone/>
            </a:pPr>
            <a:r>
              <a:t/>
            </a:r>
            <a:endParaRPr b="0" i="1" sz="1100" u="none" cap="none" strike="noStrike">
              <a:solidFill>
                <a:srgbClr val="595959"/>
              </a:solidFill>
              <a:latin typeface="Arial"/>
              <a:ea typeface="Arial"/>
              <a:cs typeface="Arial"/>
              <a:sym typeface="Arial"/>
            </a:endParaRPr>
          </a:p>
        </p:txBody>
      </p:sp>
      <p:sp>
        <p:nvSpPr>
          <p:cNvPr id="141" name="Google Shape;141;p4"/>
          <p:cNvSpPr/>
          <p:nvPr>
            <p:ph idx="2" type="pic"/>
          </p:nvPr>
        </p:nvSpPr>
        <p:spPr>
          <a:xfrm>
            <a:off x="4076163" y="6199700"/>
            <a:ext cx="3035400" cy="2495700"/>
          </a:xfrm>
          <a:prstGeom prst="rect">
            <a:avLst/>
          </a:prstGeom>
          <a:noFill/>
          <a:ln cap="flat" cmpd="sng" w="19050">
            <a:solidFill>
              <a:srgbClr val="000000"/>
            </a:solidFill>
            <a:prstDash val="solid"/>
            <a:round/>
            <a:headEnd len="sm" w="sm" type="none"/>
            <a:tailEnd len="sm" w="sm" type="none"/>
          </a:ln>
        </p:spPr>
      </p:sp>
    </p:spTree>
  </p:cSld>
  <p:clrMapOvr>
    <a:masterClrMapping/>
  </p:clrMapOvr>
  <p:extLst>
    <p:ext uri="{DCECCB84-F9BA-43D5-87BE-67443E8EF086}">
      <p15:sldGuideLst>
        <p15:guide id="1" pos="255">
          <p15:clr>
            <a:srgbClr val="FA7B17"/>
          </p15:clr>
        </p15:guide>
        <p15:guide id="2" orient="horz" pos="2922">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4">
  <p:cSld name="CUSTOM">
    <p:spTree>
      <p:nvGrpSpPr>
        <p:cNvPr id="142" name="Shape 142"/>
        <p:cNvGrpSpPr/>
        <p:nvPr/>
      </p:nvGrpSpPr>
      <p:grpSpPr>
        <a:xfrm>
          <a:off x="0" y="0"/>
          <a:ext cx="0" cy="0"/>
          <a:chOff x="0" y="0"/>
          <a:chExt cx="0" cy="0"/>
        </a:xfrm>
      </p:grpSpPr>
      <p:sp>
        <p:nvSpPr>
          <p:cNvPr id="143" name="Google Shape;143;p5"/>
          <p:cNvSpPr/>
          <p:nvPr/>
        </p:nvSpPr>
        <p:spPr>
          <a:xfrm flipH="1">
            <a:off x="2748900" y="9168075"/>
            <a:ext cx="5023500" cy="890400"/>
          </a:xfrm>
          <a:prstGeom prst="rtTriangle">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44" name="Google Shape;144;p5"/>
          <p:cNvSpPr/>
          <p:nvPr/>
        </p:nvSpPr>
        <p:spPr>
          <a:xfrm>
            <a:off x="0" y="9168075"/>
            <a:ext cx="4138800" cy="890400"/>
          </a:xfrm>
          <a:prstGeom prst="rtTriangle">
            <a:avLst/>
          </a:prstGeom>
          <a:solidFill>
            <a:srgbClr val="DB4437"/>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nvGrpSpPr>
          <p:cNvPr id="145" name="Google Shape;145;p5"/>
          <p:cNvGrpSpPr/>
          <p:nvPr/>
        </p:nvGrpSpPr>
        <p:grpSpPr>
          <a:xfrm>
            <a:off x="95351" y="1392509"/>
            <a:ext cx="7581691" cy="5901"/>
            <a:chOff x="1890075" y="5241175"/>
            <a:chExt cx="4240556" cy="257700"/>
          </a:xfrm>
        </p:grpSpPr>
        <p:sp>
          <p:nvSpPr>
            <p:cNvPr id="146" name="Google Shape;146;p5"/>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47" name="Google Shape;147;p5"/>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48" name="Google Shape;148;p5"/>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49" name="Google Shape;149;p5"/>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nvGrpSpPr>
          <p:cNvPr id="150" name="Google Shape;150;p5"/>
          <p:cNvGrpSpPr/>
          <p:nvPr/>
        </p:nvGrpSpPr>
        <p:grpSpPr>
          <a:xfrm>
            <a:off x="95351" y="4542984"/>
            <a:ext cx="7581691" cy="5901"/>
            <a:chOff x="1890075" y="5241175"/>
            <a:chExt cx="4240556" cy="257700"/>
          </a:xfrm>
        </p:grpSpPr>
        <p:sp>
          <p:nvSpPr>
            <p:cNvPr id="151" name="Google Shape;151;p5"/>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52" name="Google Shape;152;p5"/>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53" name="Google Shape;153;p5"/>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54" name="Google Shape;154;p5"/>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sp>
        <p:nvSpPr>
          <p:cNvPr id="155" name="Google Shape;155;p5"/>
          <p:cNvSpPr/>
          <p:nvPr/>
        </p:nvSpPr>
        <p:spPr>
          <a:xfrm>
            <a:off x="432000" y="1624350"/>
            <a:ext cx="1598400" cy="269100"/>
          </a:xfrm>
          <a:prstGeom prst="rect">
            <a:avLst/>
          </a:prstGeom>
          <a:solidFill>
            <a:srgbClr val="4285F4"/>
          </a:solidFill>
          <a:ln cap="flat" cmpd="sng" w="9525">
            <a:solidFill>
              <a:srgbClr val="4285F4"/>
            </a:solidFill>
            <a:prstDash val="solid"/>
            <a:round/>
            <a:headEnd len="sm" w="sm" type="none"/>
            <a:tailEnd len="sm" w="sm" type="none"/>
          </a:ln>
          <a:effectLst>
            <a:outerShdw blurRad="57150" rotWithShape="0" algn="bl" dir="5400000" dist="19050">
              <a:srgbClr val="EEEEEE">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Overview </a:t>
            </a:r>
            <a:endParaRPr b="1" i="0" sz="1400" u="none" cap="none" strike="noStrike">
              <a:solidFill>
                <a:srgbClr val="000000"/>
              </a:solidFill>
              <a:latin typeface="Arial"/>
              <a:ea typeface="Arial"/>
              <a:cs typeface="Arial"/>
              <a:sym typeface="Arial"/>
            </a:endParaRPr>
          </a:p>
        </p:txBody>
      </p:sp>
      <p:sp>
        <p:nvSpPr>
          <p:cNvPr id="156" name="Google Shape;156;p5"/>
          <p:cNvSpPr/>
          <p:nvPr/>
        </p:nvSpPr>
        <p:spPr>
          <a:xfrm>
            <a:off x="432000" y="2620004"/>
            <a:ext cx="1598400" cy="2850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Problem</a:t>
            </a:r>
            <a:endParaRPr b="1" i="0" sz="1400" u="none" cap="none" strike="noStrike">
              <a:solidFill>
                <a:srgbClr val="000000"/>
              </a:solidFill>
              <a:latin typeface="Arial"/>
              <a:ea typeface="Arial"/>
              <a:cs typeface="Arial"/>
              <a:sym typeface="Arial"/>
            </a:endParaRPr>
          </a:p>
        </p:txBody>
      </p:sp>
      <p:sp>
        <p:nvSpPr>
          <p:cNvPr id="157" name="Google Shape;157;p5"/>
          <p:cNvSpPr/>
          <p:nvPr/>
        </p:nvSpPr>
        <p:spPr>
          <a:xfrm>
            <a:off x="432000" y="3615673"/>
            <a:ext cx="1598400" cy="2691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Solution</a:t>
            </a:r>
            <a:endParaRPr b="1" i="0" sz="1400" u="none" cap="none" strike="noStrike">
              <a:solidFill>
                <a:srgbClr val="000000"/>
              </a:solidFill>
              <a:latin typeface="Arial"/>
              <a:ea typeface="Arial"/>
              <a:cs typeface="Arial"/>
              <a:sym typeface="Arial"/>
            </a:endParaRPr>
          </a:p>
        </p:txBody>
      </p:sp>
      <p:sp>
        <p:nvSpPr>
          <p:cNvPr id="158" name="Google Shape;158;p5"/>
          <p:cNvSpPr/>
          <p:nvPr/>
        </p:nvSpPr>
        <p:spPr>
          <a:xfrm>
            <a:off x="432000" y="4676196"/>
            <a:ext cx="1598400" cy="2850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Details </a:t>
            </a:r>
            <a:endParaRPr b="1" i="0" sz="1400" u="none" cap="none" strike="noStrike">
              <a:solidFill>
                <a:srgbClr val="000000"/>
              </a:solidFill>
              <a:latin typeface="Arial"/>
              <a:ea typeface="Arial"/>
              <a:cs typeface="Arial"/>
              <a:sym typeface="Arial"/>
            </a:endParaRPr>
          </a:p>
        </p:txBody>
      </p:sp>
      <p:sp>
        <p:nvSpPr>
          <p:cNvPr id="159" name="Google Shape;159;p5"/>
          <p:cNvSpPr/>
          <p:nvPr/>
        </p:nvSpPr>
        <p:spPr>
          <a:xfrm>
            <a:off x="432000" y="8296570"/>
            <a:ext cx="1598400" cy="2691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Next Steps </a:t>
            </a:r>
            <a:endParaRPr b="1" i="0" sz="1400" u="none" cap="none" strike="noStrike">
              <a:solidFill>
                <a:srgbClr val="000000"/>
              </a:solidFill>
              <a:latin typeface="Arial"/>
              <a:ea typeface="Arial"/>
              <a:cs typeface="Arial"/>
              <a:sym typeface="Arial"/>
            </a:endParaRPr>
          </a:p>
        </p:txBody>
      </p:sp>
      <p:grpSp>
        <p:nvGrpSpPr>
          <p:cNvPr id="160" name="Google Shape;160;p5"/>
          <p:cNvGrpSpPr/>
          <p:nvPr/>
        </p:nvGrpSpPr>
        <p:grpSpPr>
          <a:xfrm>
            <a:off x="95351" y="8200359"/>
            <a:ext cx="7581691" cy="5901"/>
            <a:chOff x="1890075" y="5241175"/>
            <a:chExt cx="4240556" cy="257700"/>
          </a:xfrm>
        </p:grpSpPr>
        <p:sp>
          <p:nvSpPr>
            <p:cNvPr id="161" name="Google Shape;161;p5"/>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62" name="Google Shape;162;p5"/>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63" name="Google Shape;163;p5"/>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64" name="Google Shape;164;p5"/>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sp>
        <p:nvSpPr>
          <p:cNvPr id="165" name="Google Shape;165;p5"/>
          <p:cNvSpPr/>
          <p:nvPr>
            <p:ph idx="2" type="pic"/>
          </p:nvPr>
        </p:nvSpPr>
        <p:spPr>
          <a:xfrm>
            <a:off x="4394725" y="4961200"/>
            <a:ext cx="3035400" cy="2495700"/>
          </a:xfrm>
          <a:prstGeom prst="rect">
            <a:avLst/>
          </a:prstGeom>
          <a:noFill/>
          <a:ln cap="flat" cmpd="sng" w="19050">
            <a:solidFill>
              <a:srgbClr val="000000"/>
            </a:solidFill>
            <a:prstDash val="solid"/>
            <a:round/>
            <a:headEnd len="sm" w="sm" type="none"/>
            <a:tailEnd len="sm" w="sm" type="none"/>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p:cSld name="CUSTOM_1">
    <p:spTree>
      <p:nvGrpSpPr>
        <p:cNvPr id="166" name="Shape 16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5">
  <p:cSld name="CUSTOM_2">
    <p:spTree>
      <p:nvGrpSpPr>
        <p:cNvPr id="167" name="Shape 167"/>
        <p:cNvGrpSpPr/>
        <p:nvPr/>
      </p:nvGrpSpPr>
      <p:grpSpPr>
        <a:xfrm>
          <a:off x="0" y="0"/>
          <a:ext cx="0" cy="0"/>
          <a:chOff x="0" y="0"/>
          <a:chExt cx="0" cy="0"/>
        </a:xfrm>
      </p:grpSpPr>
      <p:cxnSp>
        <p:nvCxnSpPr>
          <p:cNvPr id="168" name="Google Shape;168;p7"/>
          <p:cNvCxnSpPr/>
          <p:nvPr/>
        </p:nvCxnSpPr>
        <p:spPr>
          <a:xfrm>
            <a:off x="3049395" y="1359111"/>
            <a:ext cx="0" cy="5924400"/>
          </a:xfrm>
          <a:prstGeom prst="straightConnector1">
            <a:avLst/>
          </a:prstGeom>
          <a:noFill/>
          <a:ln cap="flat" cmpd="sng" w="9525">
            <a:solidFill>
              <a:srgbClr val="CCCCCC"/>
            </a:solidFill>
            <a:prstDash val="solid"/>
            <a:round/>
            <a:headEnd len="sm" w="sm" type="none"/>
            <a:tailEnd len="sm" w="sm" type="none"/>
          </a:ln>
        </p:spPr>
      </p:cxnSp>
      <p:cxnSp>
        <p:nvCxnSpPr>
          <p:cNvPr id="169" name="Google Shape;169;p7"/>
          <p:cNvCxnSpPr>
            <a:stCxn id="170" idx="0"/>
          </p:cNvCxnSpPr>
          <p:nvPr/>
        </p:nvCxnSpPr>
        <p:spPr>
          <a:xfrm flipH="1">
            <a:off x="172020" y="1360807"/>
            <a:ext cx="18300" cy="9187200"/>
          </a:xfrm>
          <a:prstGeom prst="straightConnector1">
            <a:avLst/>
          </a:prstGeom>
          <a:noFill/>
          <a:ln cap="flat" cmpd="sng" w="9525">
            <a:solidFill>
              <a:srgbClr val="CCCCCC"/>
            </a:solidFill>
            <a:prstDash val="solid"/>
            <a:round/>
            <a:headEnd len="sm" w="sm" type="none"/>
            <a:tailEnd len="sm" w="sm" type="none"/>
          </a:ln>
        </p:spPr>
      </p:cxnSp>
      <p:grpSp>
        <p:nvGrpSpPr>
          <p:cNvPr id="171" name="Google Shape;171;p7"/>
          <p:cNvGrpSpPr/>
          <p:nvPr/>
        </p:nvGrpSpPr>
        <p:grpSpPr>
          <a:xfrm>
            <a:off x="190320" y="1357857"/>
            <a:ext cx="7581691" cy="5901"/>
            <a:chOff x="1890075" y="5241175"/>
            <a:chExt cx="4240556" cy="257700"/>
          </a:xfrm>
        </p:grpSpPr>
        <p:sp>
          <p:nvSpPr>
            <p:cNvPr id="170" name="Google Shape;170;p7"/>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72" name="Google Shape;172;p7"/>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73" name="Google Shape;173;p7"/>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74" name="Google Shape;174;p7"/>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nvGrpSpPr>
          <p:cNvPr id="175" name="Google Shape;175;p7"/>
          <p:cNvGrpSpPr/>
          <p:nvPr/>
        </p:nvGrpSpPr>
        <p:grpSpPr>
          <a:xfrm>
            <a:off x="190320" y="1388959"/>
            <a:ext cx="7581691" cy="5901"/>
            <a:chOff x="1890075" y="5241175"/>
            <a:chExt cx="4240556" cy="257700"/>
          </a:xfrm>
        </p:grpSpPr>
        <p:sp>
          <p:nvSpPr>
            <p:cNvPr id="176" name="Google Shape;176;p7"/>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77" name="Google Shape;177;p7"/>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78" name="Google Shape;178;p7"/>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79" name="Google Shape;179;p7"/>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sp>
        <p:nvSpPr>
          <p:cNvPr id="180" name="Google Shape;180;p7"/>
          <p:cNvSpPr txBox="1"/>
          <p:nvPr/>
        </p:nvSpPr>
        <p:spPr>
          <a:xfrm>
            <a:off x="490594" y="1544100"/>
            <a:ext cx="22590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Work Sans"/>
                <a:ea typeface="Work Sans"/>
                <a:cs typeface="Work Sans"/>
                <a:sym typeface="Work Sans"/>
              </a:rPr>
              <a:t>ISSUE / PROBLEM</a:t>
            </a:r>
            <a:endParaRPr b="0" i="0" sz="1500" u="none" cap="none" strike="noStrike">
              <a:solidFill>
                <a:srgbClr val="000000"/>
              </a:solidFill>
              <a:latin typeface="Work Sans"/>
              <a:ea typeface="Work Sans"/>
              <a:cs typeface="Work Sans"/>
              <a:sym typeface="Work Sans"/>
            </a:endParaRPr>
          </a:p>
        </p:txBody>
      </p:sp>
      <p:grpSp>
        <p:nvGrpSpPr>
          <p:cNvPr id="181" name="Google Shape;181;p7"/>
          <p:cNvGrpSpPr/>
          <p:nvPr/>
        </p:nvGrpSpPr>
        <p:grpSpPr>
          <a:xfrm>
            <a:off x="372224" y="1650425"/>
            <a:ext cx="137818" cy="187200"/>
            <a:chOff x="507100" y="1997600"/>
            <a:chExt cx="158375" cy="187200"/>
          </a:xfrm>
        </p:grpSpPr>
        <p:sp>
          <p:nvSpPr>
            <p:cNvPr id="182" name="Google Shape;182;p7"/>
            <p:cNvSpPr/>
            <p:nvPr/>
          </p:nvSpPr>
          <p:spPr>
            <a:xfrm>
              <a:off x="529575" y="1997600"/>
              <a:ext cx="135900" cy="187200"/>
            </a:xfrm>
            <a:prstGeom prst="chevron">
              <a:avLst>
                <a:gd fmla="val 50000" name="adj"/>
              </a:avLst>
            </a:prstGeom>
            <a:solidFill>
              <a:srgbClr val="59595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7"/>
            <p:cNvSpPr/>
            <p:nvPr/>
          </p:nvSpPr>
          <p:spPr>
            <a:xfrm>
              <a:off x="507100" y="2017025"/>
              <a:ext cx="135900" cy="146700"/>
            </a:xfrm>
            <a:prstGeom prst="chevron">
              <a:avLst>
                <a:gd fmla="val 50000" name="adj"/>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4" name="Google Shape;184;p7"/>
          <p:cNvSpPr txBox="1"/>
          <p:nvPr/>
        </p:nvSpPr>
        <p:spPr>
          <a:xfrm>
            <a:off x="3314919" y="1544100"/>
            <a:ext cx="22590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Work Sans"/>
                <a:ea typeface="Work Sans"/>
                <a:cs typeface="Work Sans"/>
                <a:sym typeface="Work Sans"/>
              </a:rPr>
              <a:t>RESPONSE </a:t>
            </a:r>
            <a:endParaRPr b="0" i="0" sz="1500" u="none" cap="none" strike="noStrike">
              <a:solidFill>
                <a:srgbClr val="000000"/>
              </a:solidFill>
              <a:latin typeface="Work Sans"/>
              <a:ea typeface="Work Sans"/>
              <a:cs typeface="Work Sans"/>
              <a:sym typeface="Work Sans"/>
            </a:endParaRPr>
          </a:p>
        </p:txBody>
      </p:sp>
      <p:grpSp>
        <p:nvGrpSpPr>
          <p:cNvPr id="185" name="Google Shape;185;p7"/>
          <p:cNvGrpSpPr/>
          <p:nvPr/>
        </p:nvGrpSpPr>
        <p:grpSpPr>
          <a:xfrm>
            <a:off x="3196549" y="1650425"/>
            <a:ext cx="137818" cy="187200"/>
            <a:chOff x="507100" y="1997600"/>
            <a:chExt cx="158375" cy="187200"/>
          </a:xfrm>
        </p:grpSpPr>
        <p:sp>
          <p:nvSpPr>
            <p:cNvPr id="186" name="Google Shape;186;p7"/>
            <p:cNvSpPr/>
            <p:nvPr/>
          </p:nvSpPr>
          <p:spPr>
            <a:xfrm>
              <a:off x="529575" y="1997600"/>
              <a:ext cx="135900" cy="187200"/>
            </a:xfrm>
            <a:prstGeom prst="chevron">
              <a:avLst>
                <a:gd fmla="val 50000" name="adj"/>
              </a:avLst>
            </a:prstGeom>
            <a:solidFill>
              <a:srgbClr val="59595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7"/>
            <p:cNvSpPr/>
            <p:nvPr/>
          </p:nvSpPr>
          <p:spPr>
            <a:xfrm>
              <a:off x="507100" y="2017025"/>
              <a:ext cx="135900" cy="146700"/>
            </a:xfrm>
            <a:prstGeom prst="chevron">
              <a:avLst>
                <a:gd fmla="val 50000" name="adj"/>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8" name="Google Shape;188;p7"/>
          <p:cNvSpPr txBox="1"/>
          <p:nvPr/>
        </p:nvSpPr>
        <p:spPr>
          <a:xfrm>
            <a:off x="3314919" y="4367300"/>
            <a:ext cx="22590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Work Sans"/>
                <a:ea typeface="Work Sans"/>
                <a:cs typeface="Work Sans"/>
                <a:sym typeface="Work Sans"/>
              </a:rPr>
              <a:t>KEY INSIGHTS </a:t>
            </a:r>
            <a:endParaRPr b="0" i="0" sz="1500" u="none" cap="none" strike="noStrike">
              <a:solidFill>
                <a:srgbClr val="000000"/>
              </a:solidFill>
              <a:latin typeface="Work Sans"/>
              <a:ea typeface="Work Sans"/>
              <a:cs typeface="Work Sans"/>
              <a:sym typeface="Work Sans"/>
            </a:endParaRPr>
          </a:p>
        </p:txBody>
      </p:sp>
      <p:grpSp>
        <p:nvGrpSpPr>
          <p:cNvPr id="189" name="Google Shape;189;p7"/>
          <p:cNvGrpSpPr/>
          <p:nvPr/>
        </p:nvGrpSpPr>
        <p:grpSpPr>
          <a:xfrm>
            <a:off x="3196549" y="4473625"/>
            <a:ext cx="137818" cy="187200"/>
            <a:chOff x="507100" y="1997600"/>
            <a:chExt cx="158375" cy="187200"/>
          </a:xfrm>
        </p:grpSpPr>
        <p:sp>
          <p:nvSpPr>
            <p:cNvPr id="190" name="Google Shape;190;p7"/>
            <p:cNvSpPr/>
            <p:nvPr/>
          </p:nvSpPr>
          <p:spPr>
            <a:xfrm>
              <a:off x="529575" y="1997600"/>
              <a:ext cx="135900" cy="187200"/>
            </a:xfrm>
            <a:prstGeom prst="chevron">
              <a:avLst>
                <a:gd fmla="val 50000" name="adj"/>
              </a:avLst>
            </a:prstGeom>
            <a:solidFill>
              <a:srgbClr val="59595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7"/>
            <p:cNvSpPr/>
            <p:nvPr/>
          </p:nvSpPr>
          <p:spPr>
            <a:xfrm>
              <a:off x="507100" y="2017025"/>
              <a:ext cx="135900" cy="146700"/>
            </a:xfrm>
            <a:prstGeom prst="chevron">
              <a:avLst>
                <a:gd fmla="val 50000" name="adj"/>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2" name="Google Shape;192;p7"/>
          <p:cNvGrpSpPr/>
          <p:nvPr/>
        </p:nvGrpSpPr>
        <p:grpSpPr>
          <a:xfrm>
            <a:off x="172050" y="5100163"/>
            <a:ext cx="2852450" cy="4958106"/>
            <a:chOff x="404700" y="4541500"/>
            <a:chExt cx="2852450" cy="5007177"/>
          </a:xfrm>
        </p:grpSpPr>
        <p:sp>
          <p:nvSpPr>
            <p:cNvPr id="193" name="Google Shape;193;p7"/>
            <p:cNvSpPr/>
            <p:nvPr/>
          </p:nvSpPr>
          <p:spPr>
            <a:xfrm>
              <a:off x="404700" y="4574122"/>
              <a:ext cx="2758200" cy="4933800"/>
            </a:xfrm>
            <a:prstGeom prst="rect">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7"/>
            <p:cNvSpPr/>
            <p:nvPr/>
          </p:nvSpPr>
          <p:spPr>
            <a:xfrm>
              <a:off x="452450" y="4614877"/>
              <a:ext cx="2804700" cy="4933800"/>
            </a:xfrm>
            <a:prstGeom prst="rect">
              <a:avLst/>
            </a:prstGeom>
            <a:solidFill>
              <a:srgbClr val="CCCCCC"/>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7"/>
            <p:cNvSpPr txBox="1"/>
            <p:nvPr/>
          </p:nvSpPr>
          <p:spPr>
            <a:xfrm>
              <a:off x="643125" y="4541500"/>
              <a:ext cx="2595900" cy="419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Work Sans"/>
                  <a:ea typeface="Work Sans"/>
                  <a:cs typeface="Work Sans"/>
                  <a:sym typeface="Work Sans"/>
                </a:rPr>
                <a:t>IMPACT</a:t>
              </a:r>
              <a:endParaRPr b="0" i="0" sz="1500" u="none" cap="none" strike="noStrike">
                <a:solidFill>
                  <a:srgbClr val="000000"/>
                </a:solidFill>
                <a:latin typeface="Work Sans"/>
                <a:ea typeface="Work Sans"/>
                <a:cs typeface="Work Sans"/>
                <a:sym typeface="Work Sans"/>
              </a:endParaRPr>
            </a:p>
          </p:txBody>
        </p:sp>
        <p:sp>
          <p:nvSpPr>
            <p:cNvPr id="196" name="Google Shape;196;p7"/>
            <p:cNvSpPr/>
            <p:nvPr/>
          </p:nvSpPr>
          <p:spPr>
            <a:xfrm>
              <a:off x="529575" y="4663612"/>
              <a:ext cx="135900" cy="200400"/>
            </a:xfrm>
            <a:prstGeom prst="chevron">
              <a:avLst>
                <a:gd fmla="val 50000" name="adj"/>
              </a:avLst>
            </a:prstGeom>
            <a:solidFill>
              <a:srgbClr val="59595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7"/>
            <p:cNvSpPr/>
            <p:nvPr/>
          </p:nvSpPr>
          <p:spPr>
            <a:xfrm>
              <a:off x="507100" y="4684392"/>
              <a:ext cx="135900" cy="156900"/>
            </a:xfrm>
            <a:prstGeom prst="chevron">
              <a:avLst>
                <a:gd fmla="val 50000" name="adj"/>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8" name="Google Shape;198;p7"/>
          <p:cNvSpPr txBox="1"/>
          <p:nvPr/>
        </p:nvSpPr>
        <p:spPr>
          <a:xfrm>
            <a:off x="190350" y="11200"/>
            <a:ext cx="7290900" cy="7713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rgbClr val="000000"/>
              </a:solidFill>
              <a:latin typeface="Arial"/>
              <a:ea typeface="Arial"/>
              <a:cs typeface="Arial"/>
              <a:sym typeface="Arial"/>
            </a:endParaRPr>
          </a:p>
        </p:txBody>
      </p:sp>
      <p:sp>
        <p:nvSpPr>
          <p:cNvPr id="199" name="Google Shape;199;p7"/>
          <p:cNvSpPr txBox="1"/>
          <p:nvPr/>
        </p:nvSpPr>
        <p:spPr>
          <a:xfrm>
            <a:off x="2226300" y="513400"/>
            <a:ext cx="32190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1200"/>
              </a:spcAft>
              <a:buClr>
                <a:srgbClr val="000000"/>
              </a:buClr>
              <a:buSzPts val="1200"/>
              <a:buFont typeface="Arial"/>
              <a:buNone/>
            </a:pPr>
            <a:r>
              <a:t/>
            </a:r>
            <a:endParaRPr b="0" i="0" sz="1200" u="none" cap="none" strike="noStrike">
              <a:solidFill>
                <a:srgbClr val="000000"/>
              </a:solidFill>
              <a:latin typeface="PT Sans Narrow"/>
              <a:ea typeface="PT Sans Narrow"/>
              <a:cs typeface="PT Sans Narrow"/>
              <a:sym typeface="PT Sans Narrow"/>
            </a:endParaRPr>
          </a:p>
        </p:txBody>
      </p:sp>
      <p:sp>
        <p:nvSpPr>
          <p:cNvPr id="200" name="Google Shape;200;p7"/>
          <p:cNvSpPr/>
          <p:nvPr>
            <p:ph idx="2" type="pic"/>
          </p:nvPr>
        </p:nvSpPr>
        <p:spPr>
          <a:xfrm>
            <a:off x="4467025" y="5862300"/>
            <a:ext cx="3006900" cy="2044800"/>
          </a:xfrm>
          <a:prstGeom prst="rect">
            <a:avLst/>
          </a:prstGeom>
          <a:noFill/>
          <a:ln cap="flat" cmpd="sng" w="9525">
            <a:solidFill>
              <a:srgbClr val="000000"/>
            </a:solidFill>
            <a:prstDash val="solid"/>
            <a:round/>
            <a:headEnd len="sm" w="sm" type="none"/>
            <a:tailEnd len="sm" w="sm" type="none"/>
          </a:ln>
          <a:effectLst>
            <a:outerShdw blurRad="57150" rotWithShape="0" algn="bl" dir="5400000" dist="19050">
              <a:srgbClr val="000000">
                <a:alpha val="49803"/>
              </a:srgbClr>
            </a:outerShdw>
          </a:effectLst>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6">
  <p:cSld name="CUSTOM_2_2">
    <p:spTree>
      <p:nvGrpSpPr>
        <p:cNvPr id="201" name="Shape 201"/>
        <p:cNvGrpSpPr/>
        <p:nvPr/>
      </p:nvGrpSpPr>
      <p:grpSpPr>
        <a:xfrm>
          <a:off x="0" y="0"/>
          <a:ext cx="0" cy="0"/>
          <a:chOff x="0" y="0"/>
          <a:chExt cx="0" cy="0"/>
        </a:xfrm>
      </p:grpSpPr>
      <p:sp>
        <p:nvSpPr>
          <p:cNvPr id="202" name="Google Shape;202;p8"/>
          <p:cNvSpPr/>
          <p:nvPr/>
        </p:nvSpPr>
        <p:spPr>
          <a:xfrm flipH="1">
            <a:off x="2748900" y="9168075"/>
            <a:ext cx="5023500" cy="890400"/>
          </a:xfrm>
          <a:prstGeom prst="rtTriangle">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03" name="Google Shape;203;p8"/>
          <p:cNvSpPr/>
          <p:nvPr/>
        </p:nvSpPr>
        <p:spPr>
          <a:xfrm>
            <a:off x="0" y="9168075"/>
            <a:ext cx="4138800" cy="890400"/>
          </a:xfrm>
          <a:prstGeom prst="rtTriangle">
            <a:avLst/>
          </a:prstGeom>
          <a:solidFill>
            <a:srgbClr val="DB4437"/>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nvGrpSpPr>
          <p:cNvPr id="204" name="Google Shape;204;p8"/>
          <p:cNvGrpSpPr/>
          <p:nvPr/>
        </p:nvGrpSpPr>
        <p:grpSpPr>
          <a:xfrm>
            <a:off x="95351" y="1392509"/>
            <a:ext cx="7581691" cy="5901"/>
            <a:chOff x="1890075" y="5241175"/>
            <a:chExt cx="4240556" cy="257700"/>
          </a:xfrm>
        </p:grpSpPr>
        <p:sp>
          <p:nvSpPr>
            <p:cNvPr id="205" name="Google Shape;205;p8"/>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06" name="Google Shape;206;p8"/>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07" name="Google Shape;207;p8"/>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08" name="Google Shape;208;p8"/>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grpSp>
        <p:nvGrpSpPr>
          <p:cNvPr id="209" name="Google Shape;209;p8"/>
          <p:cNvGrpSpPr/>
          <p:nvPr/>
        </p:nvGrpSpPr>
        <p:grpSpPr>
          <a:xfrm>
            <a:off x="95351" y="4542984"/>
            <a:ext cx="7581691" cy="5901"/>
            <a:chOff x="1890075" y="5241175"/>
            <a:chExt cx="4240556" cy="257700"/>
          </a:xfrm>
        </p:grpSpPr>
        <p:sp>
          <p:nvSpPr>
            <p:cNvPr id="210" name="Google Shape;210;p8"/>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11" name="Google Shape;211;p8"/>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12" name="Google Shape;212;p8"/>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13" name="Google Shape;213;p8"/>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sp>
        <p:nvSpPr>
          <p:cNvPr id="214" name="Google Shape;214;p8"/>
          <p:cNvSpPr/>
          <p:nvPr/>
        </p:nvSpPr>
        <p:spPr>
          <a:xfrm>
            <a:off x="432000" y="1624350"/>
            <a:ext cx="1598400" cy="269100"/>
          </a:xfrm>
          <a:prstGeom prst="rect">
            <a:avLst/>
          </a:prstGeom>
          <a:solidFill>
            <a:srgbClr val="4285F4"/>
          </a:solidFill>
          <a:ln cap="flat" cmpd="sng" w="9525">
            <a:solidFill>
              <a:srgbClr val="4285F4"/>
            </a:solidFill>
            <a:prstDash val="solid"/>
            <a:round/>
            <a:headEnd len="sm" w="sm" type="none"/>
            <a:tailEnd len="sm" w="sm" type="none"/>
          </a:ln>
          <a:effectLst>
            <a:outerShdw blurRad="57150" rotWithShape="0" algn="bl" dir="5400000" dist="19050">
              <a:schemeClr val="lt2">
                <a:alpha val="49803"/>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Overview </a:t>
            </a:r>
            <a:endParaRPr b="1" i="0" sz="1400" u="none" cap="none" strike="noStrike">
              <a:solidFill>
                <a:schemeClr val="dk1"/>
              </a:solidFill>
              <a:latin typeface="Arial"/>
              <a:ea typeface="Arial"/>
              <a:cs typeface="Arial"/>
              <a:sym typeface="Arial"/>
            </a:endParaRPr>
          </a:p>
        </p:txBody>
      </p:sp>
      <p:sp>
        <p:nvSpPr>
          <p:cNvPr id="215" name="Google Shape;215;p8"/>
          <p:cNvSpPr/>
          <p:nvPr/>
        </p:nvSpPr>
        <p:spPr>
          <a:xfrm>
            <a:off x="432000" y="3153404"/>
            <a:ext cx="1598400" cy="2850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Objective</a:t>
            </a:r>
            <a:endParaRPr b="1" i="0" sz="1400" u="none" cap="none" strike="noStrike">
              <a:solidFill>
                <a:schemeClr val="dk1"/>
              </a:solidFill>
              <a:latin typeface="Arial"/>
              <a:ea typeface="Arial"/>
              <a:cs typeface="Arial"/>
              <a:sym typeface="Arial"/>
            </a:endParaRPr>
          </a:p>
        </p:txBody>
      </p:sp>
      <p:sp>
        <p:nvSpPr>
          <p:cNvPr id="216" name="Google Shape;216;p8"/>
          <p:cNvSpPr/>
          <p:nvPr/>
        </p:nvSpPr>
        <p:spPr>
          <a:xfrm>
            <a:off x="432000" y="4904796"/>
            <a:ext cx="1598400" cy="2850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Results </a:t>
            </a:r>
            <a:endParaRPr b="1" i="0" sz="1400" u="none" cap="none" strike="noStrike">
              <a:solidFill>
                <a:schemeClr val="dk1"/>
              </a:solidFill>
              <a:latin typeface="Arial"/>
              <a:ea typeface="Arial"/>
              <a:cs typeface="Arial"/>
              <a:sym typeface="Arial"/>
            </a:endParaRPr>
          </a:p>
        </p:txBody>
      </p:sp>
      <p:sp>
        <p:nvSpPr>
          <p:cNvPr id="217" name="Google Shape;217;p8"/>
          <p:cNvSpPr/>
          <p:nvPr/>
        </p:nvSpPr>
        <p:spPr>
          <a:xfrm>
            <a:off x="432000" y="8144170"/>
            <a:ext cx="1598400" cy="2691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Next Steps </a:t>
            </a:r>
            <a:endParaRPr b="1" i="0" sz="1400" u="none" cap="none" strike="noStrike">
              <a:solidFill>
                <a:schemeClr val="dk1"/>
              </a:solidFill>
              <a:latin typeface="Arial"/>
              <a:ea typeface="Arial"/>
              <a:cs typeface="Arial"/>
              <a:sym typeface="Arial"/>
            </a:endParaRPr>
          </a:p>
        </p:txBody>
      </p:sp>
      <p:grpSp>
        <p:nvGrpSpPr>
          <p:cNvPr id="218" name="Google Shape;218;p8"/>
          <p:cNvGrpSpPr/>
          <p:nvPr/>
        </p:nvGrpSpPr>
        <p:grpSpPr>
          <a:xfrm>
            <a:off x="95351" y="7971759"/>
            <a:ext cx="7581691" cy="5901"/>
            <a:chOff x="1890075" y="5241175"/>
            <a:chExt cx="4240556" cy="257700"/>
          </a:xfrm>
        </p:grpSpPr>
        <p:sp>
          <p:nvSpPr>
            <p:cNvPr id="219" name="Google Shape;219;p8"/>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20" name="Google Shape;220;p8"/>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21" name="Google Shape;221;p8"/>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22" name="Google Shape;222;p8"/>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sp>
        <p:nvSpPr>
          <p:cNvPr id="223" name="Google Shape;223;p8"/>
          <p:cNvSpPr/>
          <p:nvPr>
            <p:ph idx="2" type="pic"/>
          </p:nvPr>
        </p:nvSpPr>
        <p:spPr>
          <a:xfrm>
            <a:off x="4467025" y="5862300"/>
            <a:ext cx="3006900" cy="2044800"/>
          </a:xfrm>
          <a:prstGeom prst="rect">
            <a:avLst/>
          </a:prstGeom>
          <a:noFill/>
          <a:ln cap="flat" cmpd="sng" w="9525">
            <a:solidFill>
              <a:srgbClr val="000000"/>
            </a:solidFill>
            <a:prstDash val="solid"/>
            <a:round/>
            <a:headEnd len="sm" w="sm" type="none"/>
            <a:tailEnd len="sm" w="sm" type="none"/>
          </a:ln>
          <a:effectLst>
            <a:outerShdw blurRad="57150" rotWithShape="0" algn="bl" dir="5400000" dist="19050">
              <a:srgbClr val="000000">
                <a:alpha val="49803"/>
              </a:srgbClr>
            </a:outerShdw>
          </a:effectLst>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1" type="title">
  <p:cSld name="TITLE">
    <p:spTree>
      <p:nvGrpSpPr>
        <p:cNvPr id="229" name="Shape 229"/>
        <p:cNvGrpSpPr/>
        <p:nvPr/>
      </p:nvGrpSpPr>
      <p:grpSpPr>
        <a:xfrm>
          <a:off x="0" y="0"/>
          <a:ext cx="0" cy="0"/>
          <a:chOff x="0" y="0"/>
          <a:chExt cx="0" cy="0"/>
        </a:xfrm>
      </p:grpSpPr>
      <p:grpSp>
        <p:nvGrpSpPr>
          <p:cNvPr id="230" name="Google Shape;230;p10"/>
          <p:cNvGrpSpPr/>
          <p:nvPr/>
        </p:nvGrpSpPr>
        <p:grpSpPr>
          <a:xfrm>
            <a:off x="172055" y="1468890"/>
            <a:ext cx="7434543" cy="62982"/>
            <a:chOff x="1890075" y="5241175"/>
            <a:chExt cx="4240556" cy="257700"/>
          </a:xfrm>
        </p:grpSpPr>
        <p:sp>
          <p:nvSpPr>
            <p:cNvPr id="231" name="Google Shape;231;p10"/>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32" name="Google Shape;232;p10"/>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33" name="Google Shape;233;p10"/>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34" name="Google Shape;234;p10"/>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sp>
        <p:nvSpPr>
          <p:cNvPr id="235" name="Google Shape;235;p10"/>
          <p:cNvSpPr/>
          <p:nvPr/>
        </p:nvSpPr>
        <p:spPr>
          <a:xfrm>
            <a:off x="172050" y="2765600"/>
            <a:ext cx="3076800" cy="7293000"/>
          </a:xfrm>
          <a:prstGeom prst="roundRect">
            <a:avLst>
              <a:gd fmla="val 0" name="adj"/>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nvGrpSpPr>
          <p:cNvPr id="236" name="Google Shape;236;p10"/>
          <p:cNvGrpSpPr/>
          <p:nvPr/>
        </p:nvGrpSpPr>
        <p:grpSpPr>
          <a:xfrm>
            <a:off x="168930" y="2702615"/>
            <a:ext cx="7434543" cy="62982"/>
            <a:chOff x="1890075" y="5241175"/>
            <a:chExt cx="4240556" cy="257700"/>
          </a:xfrm>
        </p:grpSpPr>
        <p:sp>
          <p:nvSpPr>
            <p:cNvPr id="237" name="Google Shape;237;p10"/>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38" name="Google Shape;238;p10"/>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39" name="Google Shape;239;p10"/>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40" name="Google Shape;240;p10"/>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cxnSp>
        <p:nvCxnSpPr>
          <p:cNvPr id="241" name="Google Shape;241;p10"/>
          <p:cNvCxnSpPr>
            <a:stCxn id="231" idx="0"/>
          </p:cNvCxnSpPr>
          <p:nvPr/>
        </p:nvCxnSpPr>
        <p:spPr>
          <a:xfrm>
            <a:off x="172055" y="1500381"/>
            <a:ext cx="0" cy="8590500"/>
          </a:xfrm>
          <a:prstGeom prst="straightConnector1">
            <a:avLst/>
          </a:prstGeom>
          <a:noFill/>
          <a:ln cap="flat" cmpd="sng" w="9525">
            <a:solidFill>
              <a:srgbClr val="CCCCCC"/>
            </a:solidFill>
            <a:prstDash val="solid"/>
            <a:round/>
            <a:headEnd len="sm" w="sm" type="none"/>
            <a:tailEnd len="sm" w="sm" type="none"/>
          </a:ln>
        </p:spPr>
      </p:cxnSp>
      <p:cxnSp>
        <p:nvCxnSpPr>
          <p:cNvPr id="242" name="Google Shape;242;p10"/>
          <p:cNvCxnSpPr/>
          <p:nvPr/>
        </p:nvCxnSpPr>
        <p:spPr>
          <a:xfrm>
            <a:off x="7603480" y="1500381"/>
            <a:ext cx="0" cy="8590500"/>
          </a:xfrm>
          <a:prstGeom prst="straightConnector1">
            <a:avLst/>
          </a:prstGeom>
          <a:noFill/>
          <a:ln cap="flat" cmpd="sng" w="9525">
            <a:solidFill>
              <a:srgbClr val="CCCCCC"/>
            </a:solidFill>
            <a:prstDash val="solid"/>
            <a:round/>
            <a:headEnd len="sm" w="sm" type="none"/>
            <a:tailEnd len="sm" w="sm" type="none"/>
          </a:ln>
        </p:spPr>
      </p:cxnSp>
      <p:grpSp>
        <p:nvGrpSpPr>
          <p:cNvPr id="243" name="Google Shape;243;p10"/>
          <p:cNvGrpSpPr/>
          <p:nvPr/>
        </p:nvGrpSpPr>
        <p:grpSpPr>
          <a:xfrm>
            <a:off x="0" y="3413775"/>
            <a:ext cx="3530025" cy="746350"/>
            <a:chOff x="0" y="3156075"/>
            <a:chExt cx="3530025" cy="746350"/>
          </a:xfrm>
        </p:grpSpPr>
        <p:sp>
          <p:nvSpPr>
            <p:cNvPr id="244" name="Google Shape;244;p10"/>
            <p:cNvSpPr/>
            <p:nvPr/>
          </p:nvSpPr>
          <p:spPr>
            <a:xfrm rot="5400000">
              <a:off x="3097725" y="3470125"/>
              <a:ext cx="583500" cy="281100"/>
            </a:xfrm>
            <a:prstGeom prst="trapezoid">
              <a:avLst>
                <a:gd fmla="val 102819" name="adj"/>
              </a:avLst>
            </a:prstGeom>
            <a:solidFill>
              <a:srgbClr val="4F4F4F"/>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45" name="Google Shape;245;p10"/>
            <p:cNvSpPr/>
            <p:nvPr/>
          </p:nvSpPr>
          <p:spPr>
            <a:xfrm>
              <a:off x="0" y="3156075"/>
              <a:ext cx="3529800" cy="453000"/>
            </a:xfrm>
            <a:prstGeom prst="rect">
              <a:avLst/>
            </a:prstGeom>
            <a:solidFill>
              <a:srgbClr val="666666"/>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grpSp>
        <p:nvGrpSpPr>
          <p:cNvPr id="246" name="Google Shape;246;p10"/>
          <p:cNvGrpSpPr/>
          <p:nvPr/>
        </p:nvGrpSpPr>
        <p:grpSpPr>
          <a:xfrm>
            <a:off x="3248850" y="2867100"/>
            <a:ext cx="4936034" cy="746350"/>
            <a:chOff x="0" y="3156075"/>
            <a:chExt cx="3530025" cy="746350"/>
          </a:xfrm>
        </p:grpSpPr>
        <p:sp>
          <p:nvSpPr>
            <p:cNvPr id="247" name="Google Shape;247;p10"/>
            <p:cNvSpPr/>
            <p:nvPr/>
          </p:nvSpPr>
          <p:spPr>
            <a:xfrm rot="5400000">
              <a:off x="3097725" y="3470125"/>
              <a:ext cx="583500" cy="281100"/>
            </a:xfrm>
            <a:prstGeom prst="trapezoid">
              <a:avLst>
                <a:gd fmla="val 102819" name="adj"/>
              </a:avLst>
            </a:prstGeom>
            <a:solidFill>
              <a:srgbClr val="4F4F4F"/>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48" name="Google Shape;248;p10"/>
            <p:cNvSpPr/>
            <p:nvPr/>
          </p:nvSpPr>
          <p:spPr>
            <a:xfrm>
              <a:off x="0" y="3156075"/>
              <a:ext cx="3529800" cy="453000"/>
            </a:xfrm>
            <a:prstGeom prst="rect">
              <a:avLst/>
            </a:prstGeom>
            <a:solidFill>
              <a:srgbClr val="666666"/>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grpSp>
        <p:nvGrpSpPr>
          <p:cNvPr id="249" name="Google Shape;249;p10"/>
          <p:cNvGrpSpPr/>
          <p:nvPr/>
        </p:nvGrpSpPr>
        <p:grpSpPr>
          <a:xfrm>
            <a:off x="3248850" y="7166275"/>
            <a:ext cx="4936034" cy="746350"/>
            <a:chOff x="0" y="3156075"/>
            <a:chExt cx="3530025" cy="746350"/>
          </a:xfrm>
        </p:grpSpPr>
        <p:sp>
          <p:nvSpPr>
            <p:cNvPr id="250" name="Google Shape;250;p10"/>
            <p:cNvSpPr/>
            <p:nvPr/>
          </p:nvSpPr>
          <p:spPr>
            <a:xfrm rot="5400000">
              <a:off x="3097725" y="3470125"/>
              <a:ext cx="583500" cy="281100"/>
            </a:xfrm>
            <a:prstGeom prst="trapezoid">
              <a:avLst>
                <a:gd fmla="val 102819" name="adj"/>
              </a:avLst>
            </a:prstGeom>
            <a:solidFill>
              <a:srgbClr val="4F4F4F"/>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51" name="Google Shape;251;p10"/>
            <p:cNvSpPr/>
            <p:nvPr/>
          </p:nvSpPr>
          <p:spPr>
            <a:xfrm>
              <a:off x="0" y="3156075"/>
              <a:ext cx="3529800" cy="453000"/>
            </a:xfrm>
            <a:prstGeom prst="rect">
              <a:avLst/>
            </a:prstGeom>
            <a:solidFill>
              <a:srgbClr val="666666"/>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sp>
        <p:nvSpPr>
          <p:cNvPr id="252" name="Google Shape;252;p10"/>
          <p:cNvSpPr txBox="1"/>
          <p:nvPr/>
        </p:nvSpPr>
        <p:spPr>
          <a:xfrm>
            <a:off x="188700" y="3410750"/>
            <a:ext cx="3074400" cy="4632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rmAutofit lnSpcReduction="10000"/>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chemeClr val="lt2"/>
                </a:solidFill>
                <a:latin typeface="Arial"/>
                <a:ea typeface="Arial"/>
                <a:cs typeface="Arial"/>
                <a:sym typeface="Arial"/>
              </a:rPr>
              <a:t>Key Insights </a:t>
            </a:r>
            <a:endParaRPr b="0" i="0" sz="1900" u="none" cap="none" strike="noStrike">
              <a:solidFill>
                <a:schemeClr val="lt2"/>
              </a:solidFill>
              <a:latin typeface="Arial"/>
              <a:ea typeface="Arial"/>
              <a:cs typeface="Arial"/>
              <a:sym typeface="Arial"/>
            </a:endParaRPr>
          </a:p>
        </p:txBody>
      </p:sp>
      <p:sp>
        <p:nvSpPr>
          <p:cNvPr id="253" name="Google Shape;253;p10"/>
          <p:cNvSpPr txBox="1"/>
          <p:nvPr/>
        </p:nvSpPr>
        <p:spPr>
          <a:xfrm>
            <a:off x="3263100" y="2852500"/>
            <a:ext cx="4334100" cy="4500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rmAutofit lnSpcReduction="10000"/>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chemeClr val="lt2"/>
                </a:solidFill>
                <a:latin typeface="Arial"/>
                <a:ea typeface="Arial"/>
                <a:cs typeface="Arial"/>
                <a:sym typeface="Arial"/>
              </a:rPr>
              <a:t>Details </a:t>
            </a:r>
            <a:endParaRPr b="0" i="0" sz="1900" u="none" cap="none" strike="noStrike">
              <a:solidFill>
                <a:schemeClr val="lt2"/>
              </a:solidFill>
              <a:latin typeface="Arial"/>
              <a:ea typeface="Arial"/>
              <a:cs typeface="Arial"/>
              <a:sym typeface="Arial"/>
            </a:endParaRPr>
          </a:p>
        </p:txBody>
      </p:sp>
      <p:sp>
        <p:nvSpPr>
          <p:cNvPr id="254" name="Google Shape;254;p10"/>
          <p:cNvSpPr txBox="1"/>
          <p:nvPr/>
        </p:nvSpPr>
        <p:spPr>
          <a:xfrm>
            <a:off x="3263100" y="7164075"/>
            <a:ext cx="4334100" cy="4500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rmAutofit lnSpcReduction="10000"/>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chemeClr val="lt2"/>
                </a:solidFill>
                <a:latin typeface="Arial"/>
                <a:ea typeface="Arial"/>
                <a:cs typeface="Arial"/>
                <a:sym typeface="Arial"/>
              </a:rPr>
              <a:t>Next Steps </a:t>
            </a:r>
            <a:endParaRPr b="0" i="0" sz="1900" u="none" cap="none" strike="noStrike">
              <a:solidFill>
                <a:schemeClr val="lt2"/>
              </a:solidFill>
              <a:latin typeface="Arial"/>
              <a:ea typeface="Arial"/>
              <a:cs typeface="Arial"/>
              <a:sym typeface="Arial"/>
            </a:endParaRPr>
          </a:p>
        </p:txBody>
      </p:sp>
      <p:grpSp>
        <p:nvGrpSpPr>
          <p:cNvPr id="255" name="Google Shape;255;p10"/>
          <p:cNvGrpSpPr/>
          <p:nvPr/>
        </p:nvGrpSpPr>
        <p:grpSpPr>
          <a:xfrm>
            <a:off x="172055" y="1468890"/>
            <a:ext cx="7434543" cy="62982"/>
            <a:chOff x="1890075" y="5241175"/>
            <a:chExt cx="4240556" cy="257700"/>
          </a:xfrm>
        </p:grpSpPr>
        <p:sp>
          <p:nvSpPr>
            <p:cNvPr id="256" name="Google Shape;256;p10"/>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57" name="Google Shape;257;p10"/>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58" name="Google Shape;258;p10"/>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59" name="Google Shape;259;p10"/>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sp>
        <p:nvSpPr>
          <p:cNvPr id="260" name="Google Shape;260;p10"/>
          <p:cNvSpPr/>
          <p:nvPr/>
        </p:nvSpPr>
        <p:spPr>
          <a:xfrm>
            <a:off x="172050" y="2765600"/>
            <a:ext cx="3076800" cy="7293000"/>
          </a:xfrm>
          <a:prstGeom prst="roundRect">
            <a:avLst>
              <a:gd fmla="val 0" name="adj"/>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nvGrpSpPr>
          <p:cNvPr id="261" name="Google Shape;261;p10"/>
          <p:cNvGrpSpPr/>
          <p:nvPr/>
        </p:nvGrpSpPr>
        <p:grpSpPr>
          <a:xfrm>
            <a:off x="168930" y="2702615"/>
            <a:ext cx="7434543" cy="62982"/>
            <a:chOff x="1890075" y="5241175"/>
            <a:chExt cx="4240556" cy="257700"/>
          </a:xfrm>
        </p:grpSpPr>
        <p:sp>
          <p:nvSpPr>
            <p:cNvPr id="262" name="Google Shape;262;p10"/>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63" name="Google Shape;263;p10"/>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64" name="Google Shape;264;p10"/>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65" name="Google Shape;265;p10"/>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cxnSp>
        <p:nvCxnSpPr>
          <p:cNvPr id="266" name="Google Shape;266;p10"/>
          <p:cNvCxnSpPr>
            <a:stCxn id="256" idx="0"/>
          </p:cNvCxnSpPr>
          <p:nvPr/>
        </p:nvCxnSpPr>
        <p:spPr>
          <a:xfrm>
            <a:off x="172055" y="1500381"/>
            <a:ext cx="0" cy="8590500"/>
          </a:xfrm>
          <a:prstGeom prst="straightConnector1">
            <a:avLst/>
          </a:prstGeom>
          <a:noFill/>
          <a:ln cap="flat" cmpd="sng" w="9525">
            <a:solidFill>
              <a:srgbClr val="CCCCCC"/>
            </a:solidFill>
            <a:prstDash val="solid"/>
            <a:round/>
            <a:headEnd len="sm" w="sm" type="none"/>
            <a:tailEnd len="sm" w="sm" type="none"/>
          </a:ln>
        </p:spPr>
      </p:cxnSp>
      <p:cxnSp>
        <p:nvCxnSpPr>
          <p:cNvPr id="267" name="Google Shape;267;p10"/>
          <p:cNvCxnSpPr/>
          <p:nvPr/>
        </p:nvCxnSpPr>
        <p:spPr>
          <a:xfrm>
            <a:off x="7603480" y="1500381"/>
            <a:ext cx="0" cy="8590500"/>
          </a:xfrm>
          <a:prstGeom prst="straightConnector1">
            <a:avLst/>
          </a:prstGeom>
          <a:noFill/>
          <a:ln cap="flat" cmpd="sng" w="9525">
            <a:solidFill>
              <a:srgbClr val="CCCCCC"/>
            </a:solidFill>
            <a:prstDash val="solid"/>
            <a:round/>
            <a:headEnd len="sm" w="sm" type="none"/>
            <a:tailEnd len="sm" w="sm" type="none"/>
          </a:ln>
        </p:spPr>
      </p:cxnSp>
      <p:grpSp>
        <p:nvGrpSpPr>
          <p:cNvPr id="268" name="Google Shape;268;p10"/>
          <p:cNvGrpSpPr/>
          <p:nvPr/>
        </p:nvGrpSpPr>
        <p:grpSpPr>
          <a:xfrm>
            <a:off x="0" y="3413775"/>
            <a:ext cx="3530025" cy="746350"/>
            <a:chOff x="0" y="3156075"/>
            <a:chExt cx="3530025" cy="746350"/>
          </a:xfrm>
        </p:grpSpPr>
        <p:sp>
          <p:nvSpPr>
            <p:cNvPr id="269" name="Google Shape;269;p10"/>
            <p:cNvSpPr/>
            <p:nvPr/>
          </p:nvSpPr>
          <p:spPr>
            <a:xfrm rot="5400000">
              <a:off x="3097725" y="3470125"/>
              <a:ext cx="583500" cy="281100"/>
            </a:xfrm>
            <a:prstGeom prst="trapezoid">
              <a:avLst>
                <a:gd fmla="val 102819" name="adj"/>
              </a:avLst>
            </a:prstGeom>
            <a:solidFill>
              <a:srgbClr val="4F4F4F"/>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70" name="Google Shape;270;p10"/>
            <p:cNvSpPr/>
            <p:nvPr/>
          </p:nvSpPr>
          <p:spPr>
            <a:xfrm>
              <a:off x="0" y="3156075"/>
              <a:ext cx="3529800" cy="453000"/>
            </a:xfrm>
            <a:prstGeom prst="rect">
              <a:avLst/>
            </a:prstGeom>
            <a:solidFill>
              <a:srgbClr val="666666"/>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nvGrpSpPr>
          <p:cNvPr id="271" name="Google Shape;271;p10"/>
          <p:cNvGrpSpPr/>
          <p:nvPr/>
        </p:nvGrpSpPr>
        <p:grpSpPr>
          <a:xfrm>
            <a:off x="3248850" y="2867100"/>
            <a:ext cx="4936034" cy="746350"/>
            <a:chOff x="0" y="3156075"/>
            <a:chExt cx="3530025" cy="746350"/>
          </a:xfrm>
        </p:grpSpPr>
        <p:sp>
          <p:nvSpPr>
            <p:cNvPr id="272" name="Google Shape;272;p10"/>
            <p:cNvSpPr/>
            <p:nvPr/>
          </p:nvSpPr>
          <p:spPr>
            <a:xfrm rot="5400000">
              <a:off x="3097725" y="3470125"/>
              <a:ext cx="583500" cy="281100"/>
            </a:xfrm>
            <a:prstGeom prst="trapezoid">
              <a:avLst>
                <a:gd fmla="val 102819" name="adj"/>
              </a:avLst>
            </a:prstGeom>
            <a:solidFill>
              <a:srgbClr val="4F4F4F"/>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73" name="Google Shape;273;p10"/>
            <p:cNvSpPr/>
            <p:nvPr/>
          </p:nvSpPr>
          <p:spPr>
            <a:xfrm>
              <a:off x="0" y="3156075"/>
              <a:ext cx="3529800" cy="453000"/>
            </a:xfrm>
            <a:prstGeom prst="rect">
              <a:avLst/>
            </a:prstGeom>
            <a:solidFill>
              <a:srgbClr val="666666"/>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nvGrpSpPr>
          <p:cNvPr id="274" name="Google Shape;274;p10"/>
          <p:cNvGrpSpPr/>
          <p:nvPr/>
        </p:nvGrpSpPr>
        <p:grpSpPr>
          <a:xfrm>
            <a:off x="3248850" y="7166275"/>
            <a:ext cx="4936034" cy="746350"/>
            <a:chOff x="0" y="3156075"/>
            <a:chExt cx="3530025" cy="746350"/>
          </a:xfrm>
        </p:grpSpPr>
        <p:sp>
          <p:nvSpPr>
            <p:cNvPr id="275" name="Google Shape;275;p10"/>
            <p:cNvSpPr/>
            <p:nvPr/>
          </p:nvSpPr>
          <p:spPr>
            <a:xfrm rot="5400000">
              <a:off x="3097725" y="3470125"/>
              <a:ext cx="583500" cy="281100"/>
            </a:xfrm>
            <a:prstGeom prst="trapezoid">
              <a:avLst>
                <a:gd fmla="val 102819" name="adj"/>
              </a:avLst>
            </a:prstGeom>
            <a:solidFill>
              <a:srgbClr val="4F4F4F"/>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76" name="Google Shape;276;p10"/>
            <p:cNvSpPr/>
            <p:nvPr/>
          </p:nvSpPr>
          <p:spPr>
            <a:xfrm>
              <a:off x="0" y="3156075"/>
              <a:ext cx="3529800" cy="453000"/>
            </a:xfrm>
            <a:prstGeom prst="rect">
              <a:avLst/>
            </a:prstGeom>
            <a:solidFill>
              <a:srgbClr val="666666"/>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sp>
        <p:nvSpPr>
          <p:cNvPr id="277" name="Google Shape;277;p10"/>
          <p:cNvSpPr txBox="1"/>
          <p:nvPr/>
        </p:nvSpPr>
        <p:spPr>
          <a:xfrm>
            <a:off x="188700" y="3410750"/>
            <a:ext cx="3074400" cy="4632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rmAutofit lnSpcReduction="10000"/>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EEEEEE"/>
                </a:solidFill>
                <a:latin typeface="Arial"/>
                <a:ea typeface="Arial"/>
                <a:cs typeface="Arial"/>
                <a:sym typeface="Arial"/>
              </a:rPr>
              <a:t>Key Insights </a:t>
            </a:r>
            <a:endParaRPr b="0" i="0" sz="1900" u="none" cap="none" strike="noStrike">
              <a:solidFill>
                <a:srgbClr val="EEEEEE"/>
              </a:solidFill>
              <a:latin typeface="Arial"/>
              <a:ea typeface="Arial"/>
              <a:cs typeface="Arial"/>
              <a:sym typeface="Arial"/>
            </a:endParaRPr>
          </a:p>
        </p:txBody>
      </p:sp>
      <p:sp>
        <p:nvSpPr>
          <p:cNvPr id="278" name="Google Shape;278;p10"/>
          <p:cNvSpPr txBox="1"/>
          <p:nvPr/>
        </p:nvSpPr>
        <p:spPr>
          <a:xfrm>
            <a:off x="3263100" y="2852500"/>
            <a:ext cx="4334100" cy="4500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rmAutofit lnSpcReduction="10000"/>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EEEEEE"/>
                </a:solidFill>
                <a:latin typeface="Arial"/>
                <a:ea typeface="Arial"/>
                <a:cs typeface="Arial"/>
                <a:sym typeface="Arial"/>
              </a:rPr>
              <a:t>Details </a:t>
            </a:r>
            <a:endParaRPr b="0" i="0" sz="1900" u="none" cap="none" strike="noStrike">
              <a:solidFill>
                <a:srgbClr val="EEEEEE"/>
              </a:solidFill>
              <a:latin typeface="Arial"/>
              <a:ea typeface="Arial"/>
              <a:cs typeface="Arial"/>
              <a:sym typeface="Arial"/>
            </a:endParaRPr>
          </a:p>
        </p:txBody>
      </p:sp>
      <p:sp>
        <p:nvSpPr>
          <p:cNvPr id="279" name="Google Shape;279;p10"/>
          <p:cNvSpPr txBox="1"/>
          <p:nvPr/>
        </p:nvSpPr>
        <p:spPr>
          <a:xfrm>
            <a:off x="3263100" y="7164075"/>
            <a:ext cx="4334100" cy="4500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rmAutofit lnSpcReduction="10000"/>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EEEEEE"/>
                </a:solidFill>
                <a:latin typeface="Arial"/>
                <a:ea typeface="Arial"/>
                <a:cs typeface="Arial"/>
                <a:sym typeface="Arial"/>
              </a:rPr>
              <a:t>Next Steps </a:t>
            </a:r>
            <a:endParaRPr b="0" i="0" sz="1900" u="none" cap="none" strike="noStrike">
              <a:solidFill>
                <a:srgbClr val="EEEEEE"/>
              </a:solidFill>
              <a:latin typeface="Arial"/>
              <a:ea typeface="Arial"/>
              <a:cs typeface="Arial"/>
              <a:sym typeface="Arial"/>
            </a:endParaRPr>
          </a:p>
        </p:txBody>
      </p:sp>
      <p:sp>
        <p:nvSpPr>
          <p:cNvPr id="280" name="Google Shape;280;p10"/>
          <p:cNvSpPr txBox="1"/>
          <p:nvPr/>
        </p:nvSpPr>
        <p:spPr>
          <a:xfrm>
            <a:off x="159875" y="441000"/>
            <a:ext cx="7458900" cy="5079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100"/>
              <a:buFont typeface="Arial"/>
              <a:buNone/>
            </a:pPr>
            <a:r>
              <a:rPr b="1" i="0" lang="en-US" sz="2100" u="none" cap="none" strike="noStrike">
                <a:solidFill>
                  <a:srgbClr val="000000"/>
                </a:solidFill>
                <a:latin typeface="Arial"/>
                <a:ea typeface="Arial"/>
                <a:cs typeface="Arial"/>
                <a:sym typeface="Arial"/>
              </a:rPr>
              <a:t>Click here to edit title</a:t>
            </a:r>
            <a:endParaRPr b="1" i="0" sz="2100" u="none" cap="none" strike="noStrike">
              <a:solidFill>
                <a:srgbClr val="000000"/>
              </a:solidFill>
              <a:latin typeface="Arial"/>
              <a:ea typeface="Arial"/>
              <a:cs typeface="Arial"/>
              <a:sym typeface="Arial"/>
            </a:endParaRPr>
          </a:p>
        </p:txBody>
      </p:sp>
      <p:sp>
        <p:nvSpPr>
          <p:cNvPr id="281" name="Google Shape;281;p10"/>
          <p:cNvSpPr txBox="1"/>
          <p:nvPr/>
        </p:nvSpPr>
        <p:spPr>
          <a:xfrm>
            <a:off x="1763100" y="948050"/>
            <a:ext cx="42462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1200"/>
              </a:spcAft>
              <a:buClr>
                <a:srgbClr val="000000"/>
              </a:buClr>
              <a:buSzPts val="1200"/>
              <a:buFont typeface="Arial"/>
              <a:buNone/>
            </a:pPr>
            <a:r>
              <a:rPr b="0" i="0" lang="en-US" sz="1200" u="none" cap="none" strike="noStrike">
                <a:solidFill>
                  <a:srgbClr val="000000"/>
                </a:solidFill>
                <a:latin typeface="PT Sans Narrow"/>
                <a:ea typeface="PT Sans Narrow"/>
                <a:cs typeface="PT Sans Narrow"/>
                <a:sym typeface="PT Sans Narrow"/>
              </a:rPr>
              <a:t>Click here to edit subtitle</a:t>
            </a:r>
            <a:endParaRPr b="0" i="0" sz="1200" u="none" cap="none" strike="noStrike">
              <a:solidFill>
                <a:srgbClr val="000000"/>
              </a:solidFill>
              <a:latin typeface="PT Sans Narrow"/>
              <a:ea typeface="PT Sans Narrow"/>
              <a:cs typeface="PT Sans Narrow"/>
              <a:sym typeface="PT Sans Narrow"/>
            </a:endParaRPr>
          </a:p>
        </p:txBody>
      </p:sp>
      <p:sp>
        <p:nvSpPr>
          <p:cNvPr id="282" name="Google Shape;282;p10"/>
          <p:cNvSpPr/>
          <p:nvPr>
            <p:ph idx="2" type="pic"/>
          </p:nvPr>
        </p:nvSpPr>
        <p:spPr>
          <a:xfrm>
            <a:off x="4583375" y="3389400"/>
            <a:ext cx="3035400" cy="2495700"/>
          </a:xfrm>
          <a:prstGeom prst="rect">
            <a:avLst/>
          </a:prstGeom>
          <a:noFill/>
          <a:ln cap="flat" cmpd="sng" w="19050">
            <a:solidFill>
              <a:srgbClr val="000000"/>
            </a:solidFill>
            <a:prstDash val="solid"/>
            <a:round/>
            <a:headEnd len="sm" w="sm" type="none"/>
            <a:tailEnd len="sm" w="sm" type="none"/>
          </a:ln>
        </p:spPr>
      </p:sp>
      <p:sp>
        <p:nvSpPr>
          <p:cNvPr id="283" name="Google Shape;283;p10"/>
          <p:cNvSpPr txBox="1"/>
          <p:nvPr/>
        </p:nvSpPr>
        <p:spPr>
          <a:xfrm>
            <a:off x="4541175" y="5895125"/>
            <a:ext cx="3074400" cy="285000"/>
          </a:xfrm>
          <a:prstGeom prst="rect">
            <a:avLst/>
          </a:prstGeom>
          <a:noFill/>
          <a:ln>
            <a:noFill/>
          </a:ln>
        </p:spPr>
        <p:txBody>
          <a:bodyPr anchorCtr="0" anchor="t" bIns="91425" lIns="91425" spcFirstLastPara="1" rIns="91425" wrap="square" tIns="91425">
            <a:normAutofit fontScale="70000" lnSpcReduction="20000"/>
          </a:bodyPr>
          <a:lstStyle/>
          <a:p>
            <a:pPr indent="0" lvl="0" marL="0" marR="0" rtl="0" algn="l">
              <a:lnSpc>
                <a:spcPct val="105000"/>
              </a:lnSpc>
              <a:spcBef>
                <a:spcPts val="0"/>
              </a:spcBef>
              <a:spcAft>
                <a:spcPts val="0"/>
              </a:spcAft>
              <a:buClr>
                <a:srgbClr val="000000"/>
              </a:buClr>
              <a:buSzPct val="100000"/>
              <a:buFont typeface="Arial"/>
              <a:buNone/>
            </a:pPr>
            <a:r>
              <a:rPr b="0" i="1" lang="en-US" sz="1100" u="none" cap="none" strike="noStrike">
                <a:solidFill>
                  <a:srgbClr val="000000"/>
                </a:solidFill>
                <a:latin typeface="Lato"/>
                <a:ea typeface="Lato"/>
                <a:cs typeface="Lato"/>
                <a:sym typeface="Lato"/>
              </a:rPr>
              <a:t>Image Alt-Text Here</a:t>
            </a:r>
            <a:endParaRPr b="0" i="1" sz="1100" u="none" cap="none" strike="noStrike">
              <a:solidFill>
                <a:srgbClr val="000000"/>
              </a:solidFill>
              <a:latin typeface="Lato"/>
              <a:ea typeface="Lato"/>
              <a:cs typeface="Lato"/>
              <a:sym typeface="Lat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2">
  <p:cSld name="TITLE_1">
    <p:spTree>
      <p:nvGrpSpPr>
        <p:cNvPr id="284" name="Shape 284"/>
        <p:cNvGrpSpPr/>
        <p:nvPr/>
      </p:nvGrpSpPr>
      <p:grpSpPr>
        <a:xfrm>
          <a:off x="0" y="0"/>
          <a:ext cx="0" cy="0"/>
          <a:chOff x="0" y="0"/>
          <a:chExt cx="0" cy="0"/>
        </a:xfrm>
      </p:grpSpPr>
      <p:cxnSp>
        <p:nvCxnSpPr>
          <p:cNvPr id="285" name="Google Shape;285;p11"/>
          <p:cNvCxnSpPr/>
          <p:nvPr/>
        </p:nvCxnSpPr>
        <p:spPr>
          <a:xfrm>
            <a:off x="3049395" y="901911"/>
            <a:ext cx="0" cy="5924400"/>
          </a:xfrm>
          <a:prstGeom prst="straightConnector1">
            <a:avLst/>
          </a:prstGeom>
          <a:noFill/>
          <a:ln cap="flat" cmpd="sng" w="9525">
            <a:solidFill>
              <a:srgbClr val="CCCCCC"/>
            </a:solidFill>
            <a:prstDash val="solid"/>
            <a:round/>
            <a:headEnd len="sm" w="sm" type="none"/>
            <a:tailEnd len="sm" w="sm" type="none"/>
          </a:ln>
        </p:spPr>
      </p:cxnSp>
      <p:cxnSp>
        <p:nvCxnSpPr>
          <p:cNvPr id="286" name="Google Shape;286;p11"/>
          <p:cNvCxnSpPr>
            <a:stCxn id="287" idx="0"/>
          </p:cNvCxnSpPr>
          <p:nvPr/>
        </p:nvCxnSpPr>
        <p:spPr>
          <a:xfrm flipH="1">
            <a:off x="172045" y="903711"/>
            <a:ext cx="18300" cy="9187200"/>
          </a:xfrm>
          <a:prstGeom prst="straightConnector1">
            <a:avLst/>
          </a:prstGeom>
          <a:noFill/>
          <a:ln cap="flat" cmpd="sng" w="9525">
            <a:solidFill>
              <a:srgbClr val="CCCCCC"/>
            </a:solidFill>
            <a:prstDash val="solid"/>
            <a:round/>
            <a:headEnd len="sm" w="sm" type="none"/>
            <a:tailEnd len="sm" w="sm" type="none"/>
          </a:ln>
        </p:spPr>
      </p:cxnSp>
      <p:grpSp>
        <p:nvGrpSpPr>
          <p:cNvPr id="288" name="Google Shape;288;p11"/>
          <p:cNvGrpSpPr/>
          <p:nvPr/>
        </p:nvGrpSpPr>
        <p:grpSpPr>
          <a:xfrm>
            <a:off x="190345" y="900758"/>
            <a:ext cx="7581747" cy="5906"/>
            <a:chOff x="1890075" y="5241175"/>
            <a:chExt cx="4240556" cy="257700"/>
          </a:xfrm>
        </p:grpSpPr>
        <p:sp>
          <p:nvSpPr>
            <p:cNvPr id="287" name="Google Shape;287;p11"/>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89" name="Google Shape;289;p11"/>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90" name="Google Shape;290;p11"/>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91" name="Google Shape;291;p11"/>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grpSp>
        <p:nvGrpSpPr>
          <p:cNvPr id="292" name="Google Shape;292;p11"/>
          <p:cNvGrpSpPr/>
          <p:nvPr/>
        </p:nvGrpSpPr>
        <p:grpSpPr>
          <a:xfrm>
            <a:off x="190320" y="931759"/>
            <a:ext cx="7581691" cy="5901"/>
            <a:chOff x="1890075" y="5241175"/>
            <a:chExt cx="4240556" cy="257700"/>
          </a:xfrm>
        </p:grpSpPr>
        <p:sp>
          <p:nvSpPr>
            <p:cNvPr id="293" name="Google Shape;293;p11"/>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94" name="Google Shape;294;p11"/>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95" name="Google Shape;295;p11"/>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96" name="Google Shape;296;p11"/>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sp>
        <p:nvSpPr>
          <p:cNvPr id="297" name="Google Shape;297;p11"/>
          <p:cNvSpPr/>
          <p:nvPr/>
        </p:nvSpPr>
        <p:spPr>
          <a:xfrm rot="248910">
            <a:off x="7469568" y="-16320"/>
            <a:ext cx="1791494" cy="10540289"/>
          </a:xfrm>
          <a:prstGeom prst="rtTriangle">
            <a:avLst/>
          </a:prstGeom>
          <a:solidFill>
            <a:srgbClr val="B7B7B7"/>
          </a:solidFill>
          <a:ln cap="flat" cmpd="sng" w="9525">
            <a:solidFill>
              <a:srgbClr val="CFB99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CFB991"/>
              </a:solidFill>
              <a:latin typeface="Arial"/>
              <a:ea typeface="Arial"/>
              <a:cs typeface="Arial"/>
              <a:sym typeface="Arial"/>
            </a:endParaRPr>
          </a:p>
        </p:txBody>
      </p:sp>
      <p:sp>
        <p:nvSpPr>
          <p:cNvPr id="298" name="Google Shape;298;p11"/>
          <p:cNvSpPr/>
          <p:nvPr>
            <p:ph idx="2" type="pic"/>
          </p:nvPr>
        </p:nvSpPr>
        <p:spPr>
          <a:xfrm>
            <a:off x="3552088" y="1473363"/>
            <a:ext cx="3035400" cy="2495700"/>
          </a:xfrm>
          <a:prstGeom prst="rect">
            <a:avLst/>
          </a:prstGeom>
          <a:noFill/>
          <a:ln cap="flat" cmpd="sng" w="19050">
            <a:solidFill>
              <a:srgbClr val="000000"/>
            </a:solidFill>
            <a:prstDash val="solid"/>
            <a:round/>
            <a:headEnd len="sm" w="sm" type="none"/>
            <a:tailEnd len="sm" w="sm" type="none"/>
          </a:ln>
        </p:spPr>
      </p:sp>
      <p:sp>
        <p:nvSpPr>
          <p:cNvPr id="299" name="Google Shape;299;p11"/>
          <p:cNvSpPr txBox="1"/>
          <p:nvPr/>
        </p:nvSpPr>
        <p:spPr>
          <a:xfrm>
            <a:off x="510050" y="9659903"/>
            <a:ext cx="3081600" cy="285000"/>
          </a:xfrm>
          <a:prstGeom prst="rect">
            <a:avLst/>
          </a:prstGeom>
          <a:noFill/>
          <a:ln>
            <a:noFill/>
          </a:ln>
        </p:spPr>
        <p:txBody>
          <a:bodyPr anchorCtr="0" anchor="t" bIns="91425" lIns="91425" spcFirstLastPara="1" rIns="91425" wrap="square" tIns="91425">
            <a:normAutofit fontScale="70000" lnSpcReduction="20000"/>
          </a:bodyPr>
          <a:lstStyle/>
          <a:p>
            <a:pPr indent="0" lvl="0" marL="0" marR="0" rtl="0" algn="l">
              <a:lnSpc>
                <a:spcPct val="105000"/>
              </a:lnSpc>
              <a:spcBef>
                <a:spcPts val="0"/>
              </a:spcBef>
              <a:spcAft>
                <a:spcPts val="0"/>
              </a:spcAft>
              <a:buClr>
                <a:srgbClr val="000000"/>
              </a:buClr>
              <a:buSzPct val="100000"/>
              <a:buFont typeface="Arial"/>
              <a:buNone/>
            </a:pPr>
            <a:r>
              <a:t/>
            </a:r>
            <a:endParaRPr b="0" i="1" sz="1100" u="none" cap="none" strike="noStrike">
              <a:solidFill>
                <a:srgbClr val="000000"/>
              </a:solidFill>
              <a:latin typeface="Calibri"/>
              <a:ea typeface="Calibri"/>
              <a:cs typeface="Calibri"/>
              <a:sym typeface="Calibri"/>
            </a:endParaRPr>
          </a:p>
        </p:txBody>
      </p:sp>
      <p:sp>
        <p:nvSpPr>
          <p:cNvPr id="300" name="Google Shape;300;p11"/>
          <p:cNvSpPr/>
          <p:nvPr/>
        </p:nvSpPr>
        <p:spPr>
          <a:xfrm>
            <a:off x="190350" y="7617450"/>
            <a:ext cx="7581600" cy="2264100"/>
          </a:xfrm>
          <a:prstGeom prst="rect">
            <a:avLst/>
          </a:prstGeom>
          <a:solidFill>
            <a:srgbClr val="CCCCCC"/>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01" name="Google Shape;301;p11"/>
          <p:cNvCxnSpPr/>
          <p:nvPr/>
        </p:nvCxnSpPr>
        <p:spPr>
          <a:xfrm flipH="1">
            <a:off x="3028995" y="901911"/>
            <a:ext cx="20400" cy="8834400"/>
          </a:xfrm>
          <a:prstGeom prst="straightConnector1">
            <a:avLst/>
          </a:prstGeom>
          <a:noFill/>
          <a:ln cap="flat" cmpd="sng" w="9525">
            <a:solidFill>
              <a:srgbClr val="CCCCCC"/>
            </a:solidFill>
            <a:prstDash val="solid"/>
            <a:round/>
            <a:headEnd len="sm" w="sm" type="none"/>
            <a:tailEnd len="sm" w="sm" type="none"/>
          </a:ln>
        </p:spPr>
      </p:cxnSp>
      <p:cxnSp>
        <p:nvCxnSpPr>
          <p:cNvPr id="302" name="Google Shape;302;p11"/>
          <p:cNvCxnSpPr>
            <a:stCxn id="303" idx="0"/>
          </p:cNvCxnSpPr>
          <p:nvPr/>
        </p:nvCxnSpPr>
        <p:spPr>
          <a:xfrm flipH="1">
            <a:off x="172020" y="903607"/>
            <a:ext cx="18300" cy="9187200"/>
          </a:xfrm>
          <a:prstGeom prst="straightConnector1">
            <a:avLst/>
          </a:prstGeom>
          <a:noFill/>
          <a:ln cap="flat" cmpd="sng" w="9525">
            <a:solidFill>
              <a:srgbClr val="CCCCCC"/>
            </a:solidFill>
            <a:prstDash val="solid"/>
            <a:round/>
            <a:headEnd len="sm" w="sm" type="none"/>
            <a:tailEnd len="sm" w="sm" type="none"/>
          </a:ln>
        </p:spPr>
      </p:cxnSp>
      <p:grpSp>
        <p:nvGrpSpPr>
          <p:cNvPr id="304" name="Google Shape;304;p11"/>
          <p:cNvGrpSpPr/>
          <p:nvPr/>
        </p:nvGrpSpPr>
        <p:grpSpPr>
          <a:xfrm>
            <a:off x="190320" y="900657"/>
            <a:ext cx="7581691" cy="5901"/>
            <a:chOff x="1890075" y="5241175"/>
            <a:chExt cx="4240556" cy="257700"/>
          </a:xfrm>
        </p:grpSpPr>
        <p:sp>
          <p:nvSpPr>
            <p:cNvPr id="303" name="Google Shape;303;p11"/>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305" name="Google Shape;305;p11"/>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306" name="Google Shape;306;p11"/>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307" name="Google Shape;307;p11"/>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nvGrpSpPr>
          <p:cNvPr id="308" name="Google Shape;308;p11"/>
          <p:cNvGrpSpPr/>
          <p:nvPr/>
        </p:nvGrpSpPr>
        <p:grpSpPr>
          <a:xfrm>
            <a:off x="190320" y="931759"/>
            <a:ext cx="7581691" cy="5901"/>
            <a:chOff x="1890075" y="5241175"/>
            <a:chExt cx="4240556" cy="257700"/>
          </a:xfrm>
        </p:grpSpPr>
        <p:sp>
          <p:nvSpPr>
            <p:cNvPr id="309" name="Google Shape;309;p11"/>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310" name="Google Shape;310;p11"/>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311" name="Google Shape;311;p11"/>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312" name="Google Shape;312;p11"/>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sp>
        <p:nvSpPr>
          <p:cNvPr id="313" name="Google Shape;313;p11"/>
          <p:cNvSpPr/>
          <p:nvPr/>
        </p:nvSpPr>
        <p:spPr>
          <a:xfrm rot="248910">
            <a:off x="7469568" y="-16320"/>
            <a:ext cx="1791494" cy="10540289"/>
          </a:xfrm>
          <a:prstGeom prst="rtTriangle">
            <a:avLst/>
          </a:prstGeom>
          <a:solidFill>
            <a:srgbClr val="B7B7B7"/>
          </a:solidFill>
          <a:ln cap="flat" cmpd="sng" w="9525">
            <a:solidFill>
              <a:srgbClr val="CFB99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CFB991"/>
              </a:solidFill>
              <a:latin typeface="Arial"/>
              <a:ea typeface="Arial"/>
              <a:cs typeface="Arial"/>
              <a:sym typeface="Arial"/>
            </a:endParaRPr>
          </a:p>
        </p:txBody>
      </p:sp>
      <p:sp>
        <p:nvSpPr>
          <p:cNvPr id="314" name="Google Shape;314;p11"/>
          <p:cNvSpPr txBox="1"/>
          <p:nvPr/>
        </p:nvSpPr>
        <p:spPr>
          <a:xfrm>
            <a:off x="290394" y="934500"/>
            <a:ext cx="22590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Work Sans"/>
                <a:ea typeface="Work Sans"/>
                <a:cs typeface="Work Sans"/>
                <a:sym typeface="Work Sans"/>
              </a:rPr>
              <a:t>ISSUE / PROBLEM</a:t>
            </a:r>
            <a:endParaRPr b="0" i="0" sz="1500" u="none" cap="none" strike="noStrike">
              <a:solidFill>
                <a:srgbClr val="000000"/>
              </a:solidFill>
              <a:latin typeface="Work Sans"/>
              <a:ea typeface="Work Sans"/>
              <a:cs typeface="Work Sans"/>
              <a:sym typeface="Work Sans"/>
            </a:endParaRPr>
          </a:p>
        </p:txBody>
      </p:sp>
      <p:grpSp>
        <p:nvGrpSpPr>
          <p:cNvPr id="315" name="Google Shape;315;p11"/>
          <p:cNvGrpSpPr/>
          <p:nvPr/>
        </p:nvGrpSpPr>
        <p:grpSpPr>
          <a:xfrm>
            <a:off x="172024" y="1040825"/>
            <a:ext cx="137818" cy="187200"/>
            <a:chOff x="507100" y="1997600"/>
            <a:chExt cx="158375" cy="187200"/>
          </a:xfrm>
        </p:grpSpPr>
        <p:sp>
          <p:nvSpPr>
            <p:cNvPr id="316" name="Google Shape;316;p11"/>
            <p:cNvSpPr/>
            <p:nvPr/>
          </p:nvSpPr>
          <p:spPr>
            <a:xfrm>
              <a:off x="529575" y="1997600"/>
              <a:ext cx="135900" cy="187200"/>
            </a:xfrm>
            <a:prstGeom prst="chevron">
              <a:avLst>
                <a:gd fmla="val 50000" name="adj"/>
              </a:avLst>
            </a:prstGeom>
            <a:solidFill>
              <a:srgbClr val="00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11"/>
            <p:cNvSpPr/>
            <p:nvPr/>
          </p:nvSpPr>
          <p:spPr>
            <a:xfrm>
              <a:off x="507100" y="2017025"/>
              <a:ext cx="135900" cy="146700"/>
            </a:xfrm>
            <a:prstGeom prst="chevron">
              <a:avLst>
                <a:gd fmla="val 50000" name="adj"/>
              </a:avLst>
            </a:prstGeom>
            <a:solidFill>
              <a:srgbClr val="0000F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8" name="Google Shape;318;p11"/>
          <p:cNvSpPr txBox="1"/>
          <p:nvPr/>
        </p:nvSpPr>
        <p:spPr>
          <a:xfrm>
            <a:off x="308719" y="2801400"/>
            <a:ext cx="22590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Work Sans"/>
                <a:ea typeface="Work Sans"/>
                <a:cs typeface="Work Sans"/>
                <a:sym typeface="Work Sans"/>
              </a:rPr>
              <a:t>RESPONSE </a:t>
            </a:r>
            <a:endParaRPr b="0" i="0" sz="1500" u="none" cap="none" strike="noStrike">
              <a:solidFill>
                <a:srgbClr val="000000"/>
              </a:solidFill>
              <a:latin typeface="Work Sans"/>
              <a:ea typeface="Work Sans"/>
              <a:cs typeface="Work Sans"/>
              <a:sym typeface="Work Sans"/>
            </a:endParaRPr>
          </a:p>
        </p:txBody>
      </p:sp>
      <p:grpSp>
        <p:nvGrpSpPr>
          <p:cNvPr id="319" name="Google Shape;319;p11"/>
          <p:cNvGrpSpPr/>
          <p:nvPr/>
        </p:nvGrpSpPr>
        <p:grpSpPr>
          <a:xfrm>
            <a:off x="190349" y="2907725"/>
            <a:ext cx="137818" cy="187200"/>
            <a:chOff x="507100" y="1540400"/>
            <a:chExt cx="158375" cy="187200"/>
          </a:xfrm>
        </p:grpSpPr>
        <p:sp>
          <p:nvSpPr>
            <p:cNvPr id="320" name="Google Shape;320;p11"/>
            <p:cNvSpPr/>
            <p:nvPr/>
          </p:nvSpPr>
          <p:spPr>
            <a:xfrm>
              <a:off x="529575" y="1540400"/>
              <a:ext cx="135900" cy="187200"/>
            </a:xfrm>
            <a:prstGeom prst="chevron">
              <a:avLst>
                <a:gd fmla="val 50000" name="adj"/>
              </a:avLst>
            </a:prstGeom>
            <a:solidFill>
              <a:srgbClr val="FF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11"/>
            <p:cNvSpPr/>
            <p:nvPr/>
          </p:nvSpPr>
          <p:spPr>
            <a:xfrm>
              <a:off x="507100" y="1559825"/>
              <a:ext cx="135900" cy="146700"/>
            </a:xfrm>
            <a:prstGeom prst="chevron">
              <a:avLst>
                <a:gd fmla="val 50000" name="adj"/>
              </a:avLst>
            </a:prstGeom>
            <a:solidFill>
              <a:srgbClr val="FF0000"/>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2" name="Google Shape;322;p11"/>
          <p:cNvSpPr txBox="1"/>
          <p:nvPr/>
        </p:nvSpPr>
        <p:spPr>
          <a:xfrm>
            <a:off x="290394" y="5399875"/>
            <a:ext cx="22590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Work Sans"/>
                <a:ea typeface="Work Sans"/>
                <a:cs typeface="Work Sans"/>
                <a:sym typeface="Work Sans"/>
              </a:rPr>
              <a:t>IMPACT  </a:t>
            </a:r>
            <a:endParaRPr b="0" i="0" sz="1500" u="none" cap="none" strike="noStrike">
              <a:solidFill>
                <a:srgbClr val="000000"/>
              </a:solidFill>
              <a:latin typeface="Work Sans"/>
              <a:ea typeface="Work Sans"/>
              <a:cs typeface="Work Sans"/>
              <a:sym typeface="Work Sans"/>
            </a:endParaRPr>
          </a:p>
        </p:txBody>
      </p:sp>
      <p:grpSp>
        <p:nvGrpSpPr>
          <p:cNvPr id="323" name="Google Shape;323;p11"/>
          <p:cNvGrpSpPr/>
          <p:nvPr/>
        </p:nvGrpSpPr>
        <p:grpSpPr>
          <a:xfrm>
            <a:off x="172024" y="5506200"/>
            <a:ext cx="137818" cy="187200"/>
            <a:chOff x="507100" y="1997600"/>
            <a:chExt cx="158375" cy="187200"/>
          </a:xfrm>
        </p:grpSpPr>
        <p:sp>
          <p:nvSpPr>
            <p:cNvPr id="324" name="Google Shape;324;p11"/>
            <p:cNvSpPr/>
            <p:nvPr/>
          </p:nvSpPr>
          <p:spPr>
            <a:xfrm>
              <a:off x="529575" y="1997600"/>
              <a:ext cx="135900" cy="187200"/>
            </a:xfrm>
            <a:prstGeom prst="chevron">
              <a:avLst>
                <a:gd fmla="val 50000" name="adj"/>
              </a:avLst>
            </a:prstGeom>
            <a:solidFill>
              <a:srgbClr val="FF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11"/>
            <p:cNvSpPr/>
            <p:nvPr/>
          </p:nvSpPr>
          <p:spPr>
            <a:xfrm>
              <a:off x="507100" y="2017025"/>
              <a:ext cx="135900" cy="146700"/>
            </a:xfrm>
            <a:prstGeom prst="chevron">
              <a:avLst>
                <a:gd fmla="val 50000" name="adj"/>
              </a:avLst>
            </a:prstGeom>
            <a:solidFill>
              <a:srgbClr val="FFFF00"/>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6" name="Google Shape;326;p11"/>
          <p:cNvSpPr txBox="1"/>
          <p:nvPr/>
        </p:nvSpPr>
        <p:spPr>
          <a:xfrm>
            <a:off x="-2480800" y="9126503"/>
            <a:ext cx="3081600" cy="285000"/>
          </a:xfrm>
          <a:prstGeom prst="rect">
            <a:avLst/>
          </a:prstGeom>
          <a:noFill/>
          <a:ln>
            <a:noFill/>
          </a:ln>
        </p:spPr>
        <p:txBody>
          <a:bodyPr anchorCtr="0" anchor="t" bIns="91425" lIns="91425" spcFirstLastPara="1" rIns="91425" wrap="square" tIns="91425">
            <a:normAutofit fontScale="70000" lnSpcReduction="20000"/>
          </a:bodyPr>
          <a:lstStyle/>
          <a:p>
            <a:pPr indent="0" lvl="0" marL="0" marR="0" rtl="0" algn="l">
              <a:lnSpc>
                <a:spcPct val="105000"/>
              </a:lnSpc>
              <a:spcBef>
                <a:spcPts val="0"/>
              </a:spcBef>
              <a:spcAft>
                <a:spcPts val="0"/>
              </a:spcAft>
              <a:buClr>
                <a:srgbClr val="000000"/>
              </a:buClr>
              <a:buSzPct val="100000"/>
              <a:buFont typeface="Arial"/>
              <a:buNone/>
            </a:pPr>
            <a:r>
              <a:t/>
            </a:r>
            <a:endParaRPr b="0" i="1" sz="1100" u="none" cap="none" strike="noStrike">
              <a:solidFill>
                <a:srgbClr val="000000"/>
              </a:solidFill>
              <a:latin typeface="Calibri"/>
              <a:ea typeface="Calibri"/>
              <a:cs typeface="Calibri"/>
              <a:sym typeface="Calibri"/>
            </a:endParaRPr>
          </a:p>
        </p:txBody>
      </p:sp>
      <p:sp>
        <p:nvSpPr>
          <p:cNvPr id="327" name="Google Shape;327;p11"/>
          <p:cNvSpPr txBox="1"/>
          <p:nvPr/>
        </p:nvSpPr>
        <p:spPr>
          <a:xfrm>
            <a:off x="315596" y="7502355"/>
            <a:ext cx="62733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Work Sans"/>
                <a:ea typeface="Work Sans"/>
                <a:cs typeface="Work Sans"/>
                <a:sym typeface="Work Sans"/>
              </a:rPr>
              <a:t>KEY INSIGHTS</a:t>
            </a:r>
            <a:endParaRPr b="0" i="0" sz="1500" u="none" cap="none" strike="noStrike">
              <a:solidFill>
                <a:srgbClr val="000000"/>
              </a:solidFill>
              <a:latin typeface="Work Sans"/>
              <a:ea typeface="Work Sans"/>
              <a:cs typeface="Work Sans"/>
              <a:sym typeface="Work Sans"/>
            </a:endParaRPr>
          </a:p>
        </p:txBody>
      </p:sp>
      <p:grpSp>
        <p:nvGrpSpPr>
          <p:cNvPr id="328" name="Google Shape;328;p11"/>
          <p:cNvGrpSpPr/>
          <p:nvPr/>
        </p:nvGrpSpPr>
        <p:grpSpPr>
          <a:xfrm>
            <a:off x="172024" y="7607808"/>
            <a:ext cx="137818" cy="187200"/>
            <a:chOff x="507100" y="1997600"/>
            <a:chExt cx="158375" cy="187200"/>
          </a:xfrm>
        </p:grpSpPr>
        <p:sp>
          <p:nvSpPr>
            <p:cNvPr id="329" name="Google Shape;329;p11"/>
            <p:cNvSpPr/>
            <p:nvPr/>
          </p:nvSpPr>
          <p:spPr>
            <a:xfrm>
              <a:off x="529575" y="1997600"/>
              <a:ext cx="135900" cy="187200"/>
            </a:xfrm>
            <a:prstGeom prst="chevron">
              <a:avLst>
                <a:gd fmla="val 50000" name="adj"/>
              </a:avLst>
            </a:prstGeom>
            <a:solidFill>
              <a:srgbClr val="38761D"/>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11"/>
            <p:cNvSpPr/>
            <p:nvPr/>
          </p:nvSpPr>
          <p:spPr>
            <a:xfrm>
              <a:off x="507100" y="2017025"/>
              <a:ext cx="135900" cy="146700"/>
            </a:xfrm>
            <a:prstGeom prst="chevron">
              <a:avLst>
                <a:gd fmla="val 50000" name="adj"/>
              </a:avLst>
            </a:prstGeom>
            <a:solidFill>
              <a:srgbClr val="38761D"/>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1" name="Google Shape;331;p11"/>
          <p:cNvSpPr/>
          <p:nvPr>
            <p:ph idx="3" type="pic"/>
          </p:nvPr>
        </p:nvSpPr>
        <p:spPr>
          <a:xfrm>
            <a:off x="4054775" y="4659950"/>
            <a:ext cx="3035400" cy="2495700"/>
          </a:xfrm>
          <a:prstGeom prst="rect">
            <a:avLst/>
          </a:prstGeom>
          <a:noFill/>
          <a:ln cap="flat" cmpd="sng" w="19050">
            <a:solidFill>
              <a:srgbClr val="000000"/>
            </a:solidFill>
            <a:prstDash val="solid"/>
            <a:round/>
            <a:headEnd len="sm" w="sm" type="none"/>
            <a:tailEnd len="sm" w="sm" type="none"/>
          </a:ln>
        </p:spPr>
      </p:sp>
      <p:sp>
        <p:nvSpPr>
          <p:cNvPr id="332" name="Google Shape;332;p11"/>
          <p:cNvSpPr txBox="1"/>
          <p:nvPr/>
        </p:nvSpPr>
        <p:spPr>
          <a:xfrm>
            <a:off x="159875" y="60000"/>
            <a:ext cx="7458900" cy="5079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100"/>
              <a:buFont typeface="Arial"/>
              <a:buNone/>
            </a:pPr>
            <a:r>
              <a:rPr b="1" i="0" lang="en-US" sz="2100" u="none" cap="none" strike="noStrike">
                <a:solidFill>
                  <a:srgbClr val="000000"/>
                </a:solidFill>
                <a:latin typeface="Arial"/>
                <a:ea typeface="Arial"/>
                <a:cs typeface="Arial"/>
                <a:sym typeface="Arial"/>
              </a:rPr>
              <a:t>Click here to edit title</a:t>
            </a:r>
            <a:endParaRPr b="1" i="0" sz="2100" u="none" cap="none" strike="noStrike">
              <a:solidFill>
                <a:srgbClr val="000000"/>
              </a:solidFill>
              <a:latin typeface="Arial"/>
              <a:ea typeface="Arial"/>
              <a:cs typeface="Arial"/>
              <a:sym typeface="Arial"/>
            </a:endParaRPr>
          </a:p>
        </p:txBody>
      </p:sp>
      <p:sp>
        <p:nvSpPr>
          <p:cNvPr id="333" name="Google Shape;333;p11"/>
          <p:cNvSpPr txBox="1"/>
          <p:nvPr/>
        </p:nvSpPr>
        <p:spPr>
          <a:xfrm>
            <a:off x="1763100" y="490850"/>
            <a:ext cx="42462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1200"/>
              </a:spcAft>
              <a:buClr>
                <a:srgbClr val="000000"/>
              </a:buClr>
              <a:buSzPts val="1200"/>
              <a:buFont typeface="Arial"/>
              <a:buNone/>
            </a:pPr>
            <a:r>
              <a:rPr b="0" i="0" lang="en-US" sz="1200" u="none" cap="none" strike="noStrike">
                <a:solidFill>
                  <a:srgbClr val="000000"/>
                </a:solidFill>
                <a:latin typeface="PT Sans Narrow"/>
                <a:ea typeface="PT Sans Narrow"/>
                <a:cs typeface="PT Sans Narrow"/>
                <a:sym typeface="PT Sans Narrow"/>
              </a:rPr>
              <a:t>Click here to edit subtitle</a:t>
            </a:r>
            <a:endParaRPr b="0" i="0" sz="1200" u="none" cap="none" strike="noStrike">
              <a:solidFill>
                <a:srgbClr val="000000"/>
              </a:solidFill>
              <a:latin typeface="PT Sans Narrow"/>
              <a:ea typeface="PT Sans Narrow"/>
              <a:cs typeface="PT Sans Narrow"/>
              <a:sym typeface="PT Sans Narrow"/>
            </a:endParaRPr>
          </a:p>
        </p:txBody>
      </p:sp>
      <p:sp>
        <p:nvSpPr>
          <p:cNvPr id="334" name="Google Shape;334;p11"/>
          <p:cNvSpPr txBox="1"/>
          <p:nvPr/>
        </p:nvSpPr>
        <p:spPr>
          <a:xfrm>
            <a:off x="3483688" y="4038750"/>
            <a:ext cx="3172200" cy="285000"/>
          </a:xfrm>
          <a:prstGeom prst="rect">
            <a:avLst/>
          </a:prstGeom>
          <a:noFill/>
          <a:ln>
            <a:noFill/>
          </a:ln>
        </p:spPr>
        <p:txBody>
          <a:bodyPr anchorCtr="0" anchor="t" bIns="91425" lIns="91425" spcFirstLastPara="1" rIns="91425" wrap="square" tIns="91425">
            <a:normAutofit fontScale="70000" lnSpcReduction="20000"/>
          </a:bodyPr>
          <a:lstStyle/>
          <a:p>
            <a:pPr indent="0" lvl="0" marL="0" marR="0" rtl="0" algn="l">
              <a:lnSpc>
                <a:spcPct val="105000"/>
              </a:lnSpc>
              <a:spcBef>
                <a:spcPts val="0"/>
              </a:spcBef>
              <a:spcAft>
                <a:spcPts val="0"/>
              </a:spcAft>
              <a:buClr>
                <a:srgbClr val="000000"/>
              </a:buClr>
              <a:buSzPct val="100000"/>
              <a:buFont typeface="Arial"/>
              <a:buNone/>
            </a:pPr>
            <a:r>
              <a:rPr b="0" i="1" lang="en-US" sz="1100" u="none" cap="none" strike="noStrike">
                <a:solidFill>
                  <a:srgbClr val="000000"/>
                </a:solidFill>
                <a:latin typeface="Lato"/>
                <a:ea typeface="Lato"/>
                <a:cs typeface="Lato"/>
                <a:sym typeface="Lato"/>
              </a:rPr>
              <a:t>Image Alt-Text Here</a:t>
            </a:r>
            <a:endParaRPr b="0" i="1" sz="1100" u="none" cap="none" strike="noStrike">
              <a:solidFill>
                <a:srgbClr val="000000"/>
              </a:solidFill>
              <a:latin typeface="Lato"/>
              <a:ea typeface="Lato"/>
              <a:cs typeface="Lato"/>
              <a:sym typeface="Lato"/>
            </a:endParaRPr>
          </a:p>
        </p:txBody>
      </p:sp>
      <p:sp>
        <p:nvSpPr>
          <p:cNvPr id="335" name="Google Shape;335;p11"/>
          <p:cNvSpPr txBox="1"/>
          <p:nvPr/>
        </p:nvSpPr>
        <p:spPr>
          <a:xfrm>
            <a:off x="3986375" y="7186500"/>
            <a:ext cx="3172200" cy="285000"/>
          </a:xfrm>
          <a:prstGeom prst="rect">
            <a:avLst/>
          </a:prstGeom>
          <a:noFill/>
          <a:ln>
            <a:noFill/>
          </a:ln>
        </p:spPr>
        <p:txBody>
          <a:bodyPr anchorCtr="0" anchor="t" bIns="91425" lIns="91425" spcFirstLastPara="1" rIns="91425" wrap="square" tIns="91425">
            <a:normAutofit fontScale="70000" lnSpcReduction="20000"/>
          </a:bodyPr>
          <a:lstStyle/>
          <a:p>
            <a:pPr indent="0" lvl="0" marL="0" marR="0" rtl="0" algn="l">
              <a:lnSpc>
                <a:spcPct val="105000"/>
              </a:lnSpc>
              <a:spcBef>
                <a:spcPts val="0"/>
              </a:spcBef>
              <a:spcAft>
                <a:spcPts val="0"/>
              </a:spcAft>
              <a:buClr>
                <a:srgbClr val="000000"/>
              </a:buClr>
              <a:buSzPct val="100000"/>
              <a:buFont typeface="Arial"/>
              <a:buNone/>
            </a:pPr>
            <a:r>
              <a:rPr b="0" i="1" lang="en-US" sz="1100" u="none" cap="none" strike="noStrike">
                <a:solidFill>
                  <a:srgbClr val="000000"/>
                </a:solidFill>
                <a:latin typeface="Lato"/>
                <a:ea typeface="Lato"/>
                <a:cs typeface="Lato"/>
                <a:sym typeface="Lato"/>
              </a:rPr>
              <a:t>Image Alt-Text Here</a:t>
            </a:r>
            <a:endParaRPr b="0" i="1" sz="1100" u="none" cap="none" strike="noStrike">
              <a:solidFill>
                <a:srgbClr val="000000"/>
              </a:solidFill>
              <a:latin typeface="Lato"/>
              <a:ea typeface="Lato"/>
              <a:cs typeface="Lato"/>
              <a:sym typeface="Lato"/>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slideLayout" Target="../slideLayouts/slideLayout9.xml"/><Relationship Id="rId3" Type="http://schemas.openxmlformats.org/officeDocument/2006/relationships/slideLayout" Target="../slideLayouts/slideLayout10.xml"/><Relationship Id="rId4" Type="http://schemas.openxmlformats.org/officeDocument/2006/relationships/slideLayout" Target="../slideLayouts/slideLayout11.xml"/><Relationship Id="rId5" Type="http://schemas.openxmlformats.org/officeDocument/2006/relationships/slideLayout" Target="../slideLayouts/slideLayout12.xml"/><Relationship Id="rId6" Type="http://schemas.openxmlformats.org/officeDocument/2006/relationships/slideLayout" Target="../slideLayouts/slideLayout13.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264945" y="2253729"/>
            <a:ext cx="7242600" cy="66810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9" name="Google Shape;9;p1"/>
          <p:cNvSpPr txBox="1"/>
          <p:nvPr/>
        </p:nvSpPr>
        <p:spPr>
          <a:xfrm>
            <a:off x="3247350" y="1195375"/>
            <a:ext cx="4498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224" name="Shape 224"/>
        <p:cNvGrpSpPr/>
        <p:nvPr/>
      </p:nvGrpSpPr>
      <p:grpSpPr>
        <a:xfrm>
          <a:off x="0" y="0"/>
          <a:ext cx="0" cy="0"/>
          <a:chOff x="0" y="0"/>
          <a:chExt cx="0" cy="0"/>
        </a:xfrm>
      </p:grpSpPr>
      <p:sp>
        <p:nvSpPr>
          <p:cNvPr id="225" name="Google Shape;225;p9"/>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226" name="Google Shape;226;p9"/>
          <p:cNvSpPr txBox="1"/>
          <p:nvPr>
            <p:ph idx="1" type="body"/>
          </p:nvPr>
        </p:nvSpPr>
        <p:spPr>
          <a:xfrm>
            <a:off x="264945" y="2253729"/>
            <a:ext cx="7242600" cy="66810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227" name="Google Shape;227;p9"/>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28" name="Google Shape;228;p9"/>
          <p:cNvSpPr txBox="1"/>
          <p:nvPr/>
        </p:nvSpPr>
        <p:spPr>
          <a:xfrm>
            <a:off x="3247350" y="1195375"/>
            <a:ext cx="4498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5" r:id="rId1"/>
    <p:sldLayoutId id="2147483656" r:id="rId2"/>
    <p:sldLayoutId id="2147483657" r:id="rId3"/>
    <p:sldLayoutId id="2147483658" r:id="rId4"/>
    <p:sldLayoutId id="2147483659" r:id="rId5"/>
    <p:sldLayoutId id="2147483660"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pic>
        <p:nvPicPr>
          <p:cNvPr descr="A graph with a red line&#10;&#10;Description automatically generated" id="414" name="Google Shape;414;p16"/>
          <p:cNvPicPr preferRelativeResize="0"/>
          <p:nvPr>
            <p:ph idx="2" type="pic"/>
          </p:nvPr>
        </p:nvPicPr>
        <p:blipFill rotWithShape="1">
          <a:blip r:embed="rId3">
            <a:alphaModFix/>
          </a:blip>
          <a:srcRect b="11181" l="0" r="0" t="11182"/>
          <a:stretch/>
        </p:blipFill>
        <p:spPr>
          <a:xfrm>
            <a:off x="3552825" y="2144713"/>
            <a:ext cx="3035300" cy="2422525"/>
          </a:xfrm>
          <a:prstGeom prst="rect">
            <a:avLst/>
          </a:prstGeom>
          <a:noFill/>
          <a:ln cap="flat" cmpd="sng" w="19050">
            <a:solidFill>
              <a:srgbClr val="000000"/>
            </a:solidFill>
            <a:prstDash val="solid"/>
            <a:round/>
            <a:headEnd len="sm" w="sm" type="none"/>
            <a:tailEnd len="sm" w="sm" type="none"/>
          </a:ln>
        </p:spPr>
      </p:pic>
      <p:sp>
        <p:nvSpPr>
          <p:cNvPr id="415" name="Google Shape;415;p16"/>
          <p:cNvSpPr txBox="1"/>
          <p:nvPr/>
        </p:nvSpPr>
        <p:spPr>
          <a:xfrm>
            <a:off x="3986375" y="7186500"/>
            <a:ext cx="3172200" cy="285000"/>
          </a:xfrm>
          <a:prstGeom prst="rect">
            <a:avLst/>
          </a:prstGeom>
          <a:noFill/>
          <a:ln>
            <a:noFill/>
          </a:ln>
        </p:spPr>
        <p:txBody>
          <a:bodyPr anchorCtr="0" anchor="t" bIns="91425" lIns="91425" spcFirstLastPara="1" rIns="91425" wrap="square" tIns="91425">
            <a:normAutofit fontScale="62500" lnSpcReduction="20000"/>
          </a:bodyPr>
          <a:lstStyle/>
          <a:p>
            <a:pPr indent="0" lvl="0" marL="0" marR="0" rtl="0" algn="l">
              <a:lnSpc>
                <a:spcPct val="105000"/>
              </a:lnSpc>
              <a:spcBef>
                <a:spcPts val="0"/>
              </a:spcBef>
              <a:spcAft>
                <a:spcPts val="0"/>
              </a:spcAft>
              <a:buClr>
                <a:srgbClr val="000000"/>
              </a:buClr>
              <a:buSzPct val="100000"/>
              <a:buFont typeface="Arial"/>
              <a:buNone/>
            </a:pPr>
            <a:r>
              <a:t/>
            </a:r>
            <a:endParaRPr b="0" i="1" sz="1100" u="none" cap="none" strike="noStrike">
              <a:solidFill>
                <a:srgbClr val="000000"/>
              </a:solidFill>
              <a:latin typeface="Lato"/>
              <a:ea typeface="Lato"/>
              <a:cs typeface="Lato"/>
              <a:sym typeface="Lato"/>
            </a:endParaRPr>
          </a:p>
        </p:txBody>
      </p:sp>
      <p:sp>
        <p:nvSpPr>
          <p:cNvPr id="416" name="Google Shape;416;p16"/>
          <p:cNvSpPr txBox="1"/>
          <p:nvPr/>
        </p:nvSpPr>
        <p:spPr>
          <a:xfrm>
            <a:off x="3552100" y="4577557"/>
            <a:ext cx="3172200" cy="455894"/>
          </a:xfrm>
          <a:prstGeom prst="rect">
            <a:avLst/>
          </a:prstGeom>
          <a:noFill/>
          <a:ln>
            <a:noFill/>
          </a:ln>
        </p:spPr>
        <p:txBody>
          <a:bodyPr anchorCtr="0" anchor="t" bIns="91425" lIns="91425" spcFirstLastPara="1" rIns="91425" wrap="square" tIns="91425">
            <a:normAutofit fontScale="62500" lnSpcReduction="20000"/>
          </a:bodyPr>
          <a:lstStyle/>
          <a:p>
            <a:pPr indent="0" lvl="0" marL="0" marR="0" rtl="0" algn="l">
              <a:lnSpc>
                <a:spcPct val="105000"/>
              </a:lnSpc>
              <a:spcBef>
                <a:spcPts val="0"/>
              </a:spcBef>
              <a:spcAft>
                <a:spcPts val="0"/>
              </a:spcAft>
              <a:buNone/>
            </a:pPr>
            <a:r>
              <a:rPr b="0" i="1" lang="en-US" sz="1100" u="none" cap="none" strike="noStrike">
                <a:solidFill>
                  <a:srgbClr val="000000"/>
                </a:solidFill>
                <a:latin typeface="Lato"/>
                <a:ea typeface="Lato"/>
                <a:cs typeface="Lato"/>
                <a:sym typeface="Lato"/>
              </a:rPr>
              <a:t>Image : </a:t>
            </a:r>
            <a:r>
              <a:rPr b="0" i="0" lang="en-US" sz="1300" u="none" cap="none" strike="noStrike">
                <a:solidFill>
                  <a:srgbClr val="000000"/>
                </a:solidFill>
                <a:latin typeface="Arial"/>
                <a:ea typeface="Arial"/>
                <a:cs typeface="Arial"/>
                <a:sym typeface="Arial"/>
              </a:rPr>
              <a:t>The scatter plot shows a linear regression model plot illustrating predicted and actual fare amount for taxi cab rides.</a:t>
            </a:r>
            <a:endParaRPr b="0" i="1" sz="1100" u="none" cap="none" strike="noStrike">
              <a:solidFill>
                <a:srgbClr val="000000"/>
              </a:solidFill>
              <a:latin typeface="Arial"/>
              <a:ea typeface="Arial"/>
              <a:cs typeface="Arial"/>
              <a:sym typeface="Arial"/>
            </a:endParaRPr>
          </a:p>
        </p:txBody>
      </p:sp>
      <p:grpSp>
        <p:nvGrpSpPr>
          <p:cNvPr id="417" name="Google Shape;417;p16"/>
          <p:cNvGrpSpPr/>
          <p:nvPr/>
        </p:nvGrpSpPr>
        <p:grpSpPr>
          <a:xfrm>
            <a:off x="176650" y="131675"/>
            <a:ext cx="7414750" cy="771300"/>
            <a:chOff x="188700" y="665125"/>
            <a:chExt cx="7511103" cy="771300"/>
          </a:xfrm>
        </p:grpSpPr>
        <p:sp>
          <p:nvSpPr>
            <p:cNvPr id="418" name="Google Shape;418;p16"/>
            <p:cNvSpPr txBox="1"/>
            <p:nvPr/>
          </p:nvSpPr>
          <p:spPr>
            <a:xfrm>
              <a:off x="188700" y="665125"/>
              <a:ext cx="7511103" cy="7713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rmAutofit/>
            </a:bodyPr>
            <a:lstStyle/>
            <a:p>
              <a:pPr indent="0" lvl="0" marL="0" marR="0" rtl="0" algn="ctr">
                <a:lnSpc>
                  <a:spcPct val="95000"/>
                </a:lnSpc>
                <a:spcBef>
                  <a:spcPts val="0"/>
                </a:spcBef>
                <a:spcAft>
                  <a:spcPts val="0"/>
                </a:spcAft>
                <a:buNone/>
              </a:pPr>
              <a:r>
                <a:rPr b="1" i="0" lang="en-US" sz="2000" u="none" cap="none" strike="noStrike">
                  <a:solidFill>
                    <a:srgbClr val="000000"/>
                  </a:solidFill>
                  <a:latin typeface="Arial"/>
                  <a:ea typeface="Arial"/>
                  <a:cs typeface="Arial"/>
                  <a:sym typeface="Arial"/>
                </a:rPr>
                <a:t>Regression Model For Predicting Taxi Fares</a:t>
              </a:r>
              <a:endParaRPr b="1" i="0" sz="2000" u="none" cap="none" strike="noStrike">
                <a:solidFill>
                  <a:srgbClr val="000000"/>
                </a:solidFill>
                <a:latin typeface="Arial"/>
                <a:ea typeface="Arial"/>
                <a:cs typeface="Arial"/>
                <a:sym typeface="Arial"/>
              </a:endParaRPr>
            </a:p>
          </p:txBody>
        </p:sp>
        <p:sp>
          <p:nvSpPr>
            <p:cNvPr id="419" name="Google Shape;419;p16"/>
            <p:cNvSpPr txBox="1"/>
            <p:nvPr/>
          </p:nvSpPr>
          <p:spPr>
            <a:xfrm>
              <a:off x="188700" y="1051488"/>
              <a:ext cx="7510364" cy="372731"/>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Executive summary report for the New York City Taxi and Limousine Commission</a:t>
              </a:r>
              <a:endParaRPr/>
            </a:p>
            <a:p>
              <a:pPr indent="0" lvl="0" marL="0" marR="0" rtl="0" algn="ctr">
                <a:lnSpc>
                  <a:spcPct val="100000"/>
                </a:lnSpc>
                <a:spcBef>
                  <a:spcPts val="1200"/>
                </a:spcBef>
                <a:spcAft>
                  <a:spcPts val="0"/>
                </a:spcAft>
                <a:buNone/>
              </a:pPr>
              <a:r>
                <a:t/>
              </a:r>
              <a:endParaRPr b="0" i="0" sz="1200" u="none" cap="none" strike="noStrike">
                <a:solidFill>
                  <a:srgbClr val="000000"/>
                </a:solidFill>
                <a:latin typeface="Arial"/>
                <a:ea typeface="Arial"/>
                <a:cs typeface="Arial"/>
                <a:sym typeface="Arial"/>
              </a:endParaRPr>
            </a:p>
            <a:p>
              <a:pPr indent="0" lvl="0" marL="0" marR="0" rtl="0" algn="ctr">
                <a:lnSpc>
                  <a:spcPct val="100000"/>
                </a:lnSpc>
                <a:spcBef>
                  <a:spcPts val="1200"/>
                </a:spcBef>
                <a:spcAft>
                  <a:spcPts val="1200"/>
                </a:spcAft>
                <a:buNone/>
              </a:pPr>
              <a:r>
                <a:t/>
              </a:r>
              <a:endParaRPr b="0" i="0" sz="1200" u="none" cap="none" strike="noStrike">
                <a:solidFill>
                  <a:srgbClr val="000000"/>
                </a:solidFill>
                <a:latin typeface="Arial"/>
                <a:ea typeface="Arial"/>
                <a:cs typeface="Arial"/>
                <a:sym typeface="Arial"/>
              </a:endParaRPr>
            </a:p>
          </p:txBody>
        </p:sp>
      </p:grpSp>
      <p:sp>
        <p:nvSpPr>
          <p:cNvPr id="420" name="Google Shape;420;p16"/>
          <p:cNvSpPr txBox="1"/>
          <p:nvPr/>
        </p:nvSpPr>
        <p:spPr>
          <a:xfrm>
            <a:off x="134293" y="1308419"/>
            <a:ext cx="2755945" cy="123110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New York City Taxi &amp; Limousine Commission has contracted the Automatidata data team to predict taxi fares.The Automatidata team created a deliverable of regression model as per client request</a:t>
            </a:r>
            <a:r>
              <a:rPr b="0" i="0" lang="en-US" sz="1400" u="none" cap="none" strike="noStrike">
                <a:solidFill>
                  <a:srgbClr val="000000"/>
                </a:solidFill>
                <a:latin typeface="Arial"/>
                <a:ea typeface="Arial"/>
                <a:cs typeface="Arial"/>
                <a:sym typeface="Arial"/>
              </a:rPr>
              <a:t>.</a:t>
            </a:r>
            <a:endParaRPr/>
          </a:p>
        </p:txBody>
      </p:sp>
      <p:sp>
        <p:nvSpPr>
          <p:cNvPr id="421" name="Google Shape;421;p16"/>
          <p:cNvSpPr txBox="1"/>
          <p:nvPr/>
        </p:nvSpPr>
        <p:spPr>
          <a:xfrm>
            <a:off x="170883" y="3202697"/>
            <a:ext cx="2758413" cy="19389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The Automatidata data team chose to build a multiple linear regression model based on the type of data and distribution of data provided.The MLR showed a successful model that estimates taxi cab fares prior to the ride. The model performance is high on both training and test sets.Suggesting model is not over-biased or over-fitting</a:t>
            </a:r>
            <a:endParaRPr b="0" i="0" sz="1400" u="none" cap="none" strike="noStrike">
              <a:solidFill>
                <a:srgbClr val="000000"/>
              </a:solidFill>
              <a:latin typeface="Arial"/>
              <a:ea typeface="Arial"/>
              <a:cs typeface="Arial"/>
              <a:sym typeface="Arial"/>
            </a:endParaRPr>
          </a:p>
        </p:txBody>
      </p:sp>
      <p:sp>
        <p:nvSpPr>
          <p:cNvPr id="422" name="Google Shape;422;p16"/>
          <p:cNvSpPr txBox="1"/>
          <p:nvPr/>
        </p:nvSpPr>
        <p:spPr>
          <a:xfrm>
            <a:off x="205050" y="5887885"/>
            <a:ext cx="2685188"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Imputing outliers helps model performance, especially with regards to the fare amount and duration variables. The model is very good at predicting estimated fare amount of the taxi rides.</a:t>
            </a:r>
            <a:endParaRPr/>
          </a:p>
        </p:txBody>
      </p:sp>
      <p:sp>
        <p:nvSpPr>
          <p:cNvPr id="423" name="Google Shape;423;p16"/>
          <p:cNvSpPr txBox="1"/>
          <p:nvPr/>
        </p:nvSpPr>
        <p:spPr>
          <a:xfrm>
            <a:off x="331987" y="7806392"/>
            <a:ext cx="3569616" cy="1754326"/>
          </a:xfrm>
          <a:prstGeom prst="rect">
            <a:avLst/>
          </a:prstGeom>
          <a:noFill/>
          <a:ln>
            <a:noFill/>
          </a:ln>
        </p:spPr>
        <p:txBody>
          <a:bodyPr anchorCtr="0" anchor="t" bIns="45700" lIns="91425" spcFirstLastPara="1" rIns="91425" wrap="square" tIns="45700">
            <a:spAutoFit/>
          </a:bodyPr>
          <a:lstStyle/>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Arial"/>
                <a:ea typeface="Arial"/>
                <a:cs typeface="Arial"/>
                <a:sym typeface="Arial"/>
              </a:rPr>
              <a:t>The feature with the greatest effect on fare amount was ride duration, which was not unexpected. The model revealed a mean increase of $7 for each additional minute, however, this is not a reliable benchmark due to high correlation between some features.</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Arial"/>
                <a:ea typeface="Arial"/>
                <a:cs typeface="Arial"/>
                <a:sym typeface="Arial"/>
              </a:rPr>
              <a:t>Request additional data from under-represented itineraries</a:t>
            </a:r>
            <a:endParaRPr/>
          </a:p>
        </p:txBody>
      </p:sp>
      <p:sp>
        <p:nvSpPr>
          <p:cNvPr id="424" name="Google Shape;424;p16"/>
          <p:cNvSpPr txBox="1"/>
          <p:nvPr/>
        </p:nvSpPr>
        <p:spPr>
          <a:xfrm>
            <a:off x="3981776" y="7804299"/>
            <a:ext cx="3184682" cy="1754326"/>
          </a:xfrm>
          <a:prstGeom prst="rect">
            <a:avLst/>
          </a:prstGeom>
          <a:noFill/>
          <a:ln>
            <a:noFill/>
          </a:ln>
        </p:spPr>
        <p:txBody>
          <a:bodyPr anchorCtr="0" anchor="t" bIns="45700" lIns="91425" spcFirstLastPara="1" rIns="91425" wrap="square" tIns="45700">
            <a:spAutoFit/>
          </a:bodyPr>
          <a:lstStyle/>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Arial"/>
                <a:ea typeface="Arial"/>
                <a:cs typeface="Arial"/>
                <a:sym typeface="Arial"/>
              </a:rPr>
              <a:t>The New York City Taxi and Limousine commission can use these findings to create an app that allows users (TLC riders) to see the estimated fare before their ride begins.</a:t>
            </a:r>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Arial"/>
                <a:ea typeface="Arial"/>
                <a:cs typeface="Arial"/>
                <a:sym typeface="Arial"/>
              </a:rPr>
              <a:t>The model provides a generally strong and reliable fare prediction that can be used in downstream modeling efforts.</a:t>
            </a:r>
            <a:endParaRPr/>
          </a:p>
        </p:txBody>
      </p:sp>
      <p:sp>
        <p:nvSpPr>
          <p:cNvPr id="425" name="Google Shape;425;p16"/>
          <p:cNvSpPr txBox="1"/>
          <p:nvPr/>
        </p:nvSpPr>
        <p:spPr>
          <a:xfrm>
            <a:off x="3485862" y="5067727"/>
            <a:ext cx="3637186" cy="249299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Model metrics:</a:t>
            </a:r>
            <a:endParaRPr/>
          </a:p>
          <a:p>
            <a:pPr indent="0" lvl="0" marL="0" marR="0" rtl="0" algn="l">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Net model tuning resulted in:</a:t>
            </a:r>
            <a:endParaRPr/>
          </a:p>
          <a:p>
            <a:pPr indent="-285750" lvl="0" marL="28575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Arial"/>
                <a:ea typeface="Arial"/>
                <a:cs typeface="Arial"/>
                <a:sym typeface="Arial"/>
              </a:rPr>
              <a:t>R^2 0.87, meaning that 86.8% of the variance is described by the model.</a:t>
            </a:r>
            <a:endParaRPr/>
          </a:p>
          <a:p>
            <a:pPr indent="-285750" lvl="0" marL="28575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Arial"/>
                <a:ea typeface="Arial"/>
                <a:cs typeface="Arial"/>
                <a:sym typeface="Arial"/>
              </a:rPr>
              <a:t>MAE 2.1</a:t>
            </a:r>
            <a:endParaRPr/>
          </a:p>
          <a:p>
            <a:pPr indent="-285750" lvl="0" marL="28575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Arial"/>
                <a:ea typeface="Arial"/>
                <a:cs typeface="Arial"/>
                <a:sym typeface="Arial"/>
              </a:rPr>
              <a:t>MSE: 14.36</a:t>
            </a:r>
            <a:endParaRPr/>
          </a:p>
          <a:p>
            <a:pPr indent="-285750" lvl="0" marL="28575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Arial"/>
                <a:ea typeface="Arial"/>
                <a:cs typeface="Arial"/>
                <a:sym typeface="Arial"/>
              </a:rPr>
              <a:t>RMSE 3.8</a:t>
            </a:r>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400" u="none" cap="none" strike="noStrike">
              <a:solidFill>
                <a:srgbClr val="000000"/>
              </a:solidFill>
              <a:latin typeface="Arial"/>
              <a:ea typeface="Arial"/>
              <a:cs typeface="Arial"/>
              <a:sym typeface="Arial"/>
            </a:endParaRPr>
          </a:p>
        </p:txBody>
      </p:sp>
      <p:sp>
        <p:nvSpPr>
          <p:cNvPr id="426" name="Google Shape;426;p16"/>
          <p:cNvSpPr txBox="1"/>
          <p:nvPr/>
        </p:nvSpPr>
        <p:spPr>
          <a:xfrm>
            <a:off x="3549338" y="1035017"/>
            <a:ext cx="4057020" cy="110799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In order to showcase the efficacy of the linear regression model, the Automatidata data team included a scatter plot comparing the predicted and actual  fare amount. This model can be used to predict the fare amount of taxi cab rides with reasonable confidence. The provided notebook exhibits further analysis on the model residuals.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