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Lst>
  <p:sldSz cy="10058400" cx="7772400"/>
  <p:notesSz cx="6858000" cy="9144000"/>
  <p:embeddedFontLst>
    <p:embeddedFont>
      <p:font typeface="Roboto"/>
      <p:regular r:id="rId8"/>
      <p:bold r:id="rId9"/>
      <p:italic r:id="rId10"/>
      <p:boldItalic r:id="rId11"/>
    </p:embeddedFont>
    <p:embeddedFont>
      <p:font typeface="PT Sans Narrow"/>
      <p:regular r:id="rId12"/>
      <p:bold r:id="rId13"/>
    </p:embeddedFont>
    <p:embeddedFont>
      <p:font typeface="Lato"/>
      <p:regular r:id="rId14"/>
      <p:bold r:id="rId15"/>
      <p:italic r:id="rId16"/>
      <p:boldItalic r:id="rId17"/>
    </p:embeddedFont>
    <p:embeddedFont>
      <p:font typeface="Work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italic.fntdata"/><Relationship Id="rId11" Type="http://schemas.openxmlformats.org/officeDocument/2006/relationships/font" Target="fonts/Roboto-boldItalic.fntdata"/><Relationship Id="rId10" Type="http://schemas.openxmlformats.org/officeDocument/2006/relationships/font" Target="fonts/Roboto-italic.fntdata"/><Relationship Id="rId21" Type="http://schemas.openxmlformats.org/officeDocument/2006/relationships/font" Target="fonts/WorkSans-boldItalic.fntdata"/><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Master" Target="slideMasters/slideMaster2.xml"/><Relationship Id="rId19" Type="http://schemas.openxmlformats.org/officeDocument/2006/relationships/font" Target="fonts/WorkSans-bold.fntdata"/><Relationship Id="rId6" Type="http://schemas.openxmlformats.org/officeDocument/2006/relationships/notesMaster" Target="notesMasters/notesMaster1.xml"/><Relationship Id="rId18" Type="http://schemas.openxmlformats.org/officeDocument/2006/relationships/font" Target="fonts/WorkSans-regular.fntdata"/><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0" name="Shape 10"/>
        <p:cNvGrpSpPr/>
        <p:nvPr/>
      </p:nvGrpSpPr>
      <p:grpSpPr>
        <a:xfrm>
          <a:off x="0" y="0"/>
          <a:ext cx="0" cy="0"/>
          <a:chOff x="0" y="0"/>
          <a:chExt cx="0" cy="0"/>
        </a:xfrm>
      </p:grpSpPr>
      <p:sp>
        <p:nvSpPr>
          <p:cNvPr id="11" name="Google Shape;11;p2"/>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 name="Google Shape;12;p2"/>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13" name="Google Shape;13;p2"/>
          <p:cNvGrpSpPr/>
          <p:nvPr/>
        </p:nvGrpSpPr>
        <p:grpSpPr>
          <a:xfrm>
            <a:off x="95351" y="1392509"/>
            <a:ext cx="7581691" cy="5901"/>
            <a:chOff x="1890075" y="5241175"/>
            <a:chExt cx="4240556" cy="257700"/>
          </a:xfrm>
        </p:grpSpPr>
        <p:sp>
          <p:nvSpPr>
            <p:cNvPr id="14" name="Google Shape;14;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 name="Google Shape;15;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 name="Google Shape;16;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 name="Google Shape;17;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8" name="Google Shape;18;p2"/>
          <p:cNvGrpSpPr/>
          <p:nvPr/>
        </p:nvGrpSpPr>
        <p:grpSpPr>
          <a:xfrm>
            <a:off x="95351" y="4542984"/>
            <a:ext cx="7581691" cy="5901"/>
            <a:chOff x="1890075" y="5241175"/>
            <a:chExt cx="4240556" cy="257700"/>
          </a:xfrm>
        </p:grpSpPr>
        <p:sp>
          <p:nvSpPr>
            <p:cNvPr id="19" name="Google Shape;19;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 name="Google Shape;20;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 name="Google Shape;21;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 name="Google Shape;22;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3" name="Google Shape;23;p2"/>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24" name="Google Shape;24;p2"/>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25" name="Google Shape;25;p2"/>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26" name="Google Shape;26;p2"/>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27" name="Google Shape;27;p2"/>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28" name="Google Shape;28;p2"/>
          <p:cNvGrpSpPr/>
          <p:nvPr/>
        </p:nvGrpSpPr>
        <p:grpSpPr>
          <a:xfrm>
            <a:off x="95351" y="8200359"/>
            <a:ext cx="7581691" cy="5901"/>
            <a:chOff x="1890075" y="5241175"/>
            <a:chExt cx="4240556" cy="257700"/>
          </a:xfrm>
        </p:grpSpPr>
        <p:sp>
          <p:nvSpPr>
            <p:cNvPr id="29" name="Google Shape;29;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 name="Google Shape;30;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 name="Google Shape;31;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 name="Google Shape;32;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3" name="Google Shape;33;p2"/>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336" name="Shape 336"/>
        <p:cNvGrpSpPr/>
        <p:nvPr/>
      </p:nvGrpSpPr>
      <p:grpSpPr>
        <a:xfrm>
          <a:off x="0" y="0"/>
          <a:ext cx="0" cy="0"/>
          <a:chOff x="0" y="0"/>
          <a:chExt cx="0" cy="0"/>
        </a:xfrm>
      </p:grpSpPr>
      <p:cxnSp>
        <p:nvCxnSpPr>
          <p:cNvPr id="337" name="Google Shape;337;p12"/>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338" name="Google Shape;338;p12"/>
          <p:cNvGrpSpPr/>
          <p:nvPr/>
        </p:nvGrpSpPr>
        <p:grpSpPr>
          <a:xfrm>
            <a:off x="404725" y="1300475"/>
            <a:ext cx="6908400" cy="72025"/>
            <a:chOff x="404725" y="1681475"/>
            <a:chExt cx="6908400" cy="72025"/>
          </a:xfrm>
        </p:grpSpPr>
        <p:cxnSp>
          <p:nvCxnSpPr>
            <p:cNvPr id="339" name="Google Shape;339;p12"/>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340" name="Google Shape;340;p12"/>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341" name="Google Shape;341;p12"/>
          <p:cNvCxnSpPr/>
          <p:nvPr/>
        </p:nvCxnSpPr>
        <p:spPr>
          <a:xfrm>
            <a:off x="7326238" y="6225"/>
            <a:ext cx="28200" cy="8777100"/>
          </a:xfrm>
          <a:prstGeom prst="straightConnector1">
            <a:avLst/>
          </a:prstGeom>
          <a:noFill/>
          <a:ln cap="flat" cmpd="sng" w="9525">
            <a:solidFill>
              <a:srgbClr val="B7B7B7"/>
            </a:solidFill>
            <a:prstDash val="solid"/>
            <a:round/>
            <a:headEnd len="sm" w="sm" type="none"/>
            <a:tailEnd len="sm" w="sm" type="none"/>
          </a:ln>
        </p:spPr>
      </p:cxnSp>
      <p:cxnSp>
        <p:nvCxnSpPr>
          <p:cNvPr id="342" name="Google Shape;342;p12"/>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343" name="Google Shape;343;p12"/>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344" name="Google Shape;344;p12"/>
          <p:cNvGrpSpPr/>
          <p:nvPr/>
        </p:nvGrpSpPr>
        <p:grpSpPr>
          <a:xfrm>
            <a:off x="417975" y="1504250"/>
            <a:ext cx="2357775" cy="410125"/>
            <a:chOff x="417975" y="1885250"/>
            <a:chExt cx="2357775" cy="410125"/>
          </a:xfrm>
        </p:grpSpPr>
        <p:sp>
          <p:nvSpPr>
            <p:cNvPr id="345" name="Google Shape;345;p12"/>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12"/>
          <p:cNvGrpSpPr/>
          <p:nvPr/>
        </p:nvGrpSpPr>
        <p:grpSpPr>
          <a:xfrm>
            <a:off x="417975" y="3276600"/>
            <a:ext cx="2357775" cy="410125"/>
            <a:chOff x="265575" y="3352800"/>
            <a:chExt cx="2357775" cy="410125"/>
          </a:xfrm>
        </p:grpSpPr>
        <p:sp>
          <p:nvSpPr>
            <p:cNvPr id="350" name="Google Shape;350;p12"/>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2"/>
          <p:cNvGrpSpPr/>
          <p:nvPr/>
        </p:nvGrpSpPr>
        <p:grpSpPr>
          <a:xfrm>
            <a:off x="3872044" y="3276600"/>
            <a:ext cx="2747987" cy="410125"/>
            <a:chOff x="3567313" y="3200400"/>
            <a:chExt cx="2357775" cy="410125"/>
          </a:xfrm>
        </p:grpSpPr>
        <p:sp>
          <p:nvSpPr>
            <p:cNvPr id="355" name="Google Shape;355;p12"/>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12"/>
          <p:cNvGrpSpPr/>
          <p:nvPr/>
        </p:nvGrpSpPr>
        <p:grpSpPr>
          <a:xfrm>
            <a:off x="417963" y="6597750"/>
            <a:ext cx="2357775" cy="410125"/>
            <a:chOff x="-39237" y="6140550"/>
            <a:chExt cx="2357775" cy="410125"/>
          </a:xfrm>
        </p:grpSpPr>
        <p:sp>
          <p:nvSpPr>
            <p:cNvPr id="360" name="Google Shape;360;p12"/>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4" name="Google Shape;364;p12"/>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365" name="Google Shape;365;p12"/>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366" name="Google Shape;366;p12"/>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367" name="Google Shape;367;p12"/>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368" name="Google Shape;368;p12"/>
          <p:cNvSpPr txBox="1"/>
          <p:nvPr/>
        </p:nvSpPr>
        <p:spPr>
          <a:xfrm>
            <a:off x="413425" y="1939675"/>
            <a:ext cx="6896100" cy="102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69" name="Google Shape;369;p12"/>
          <p:cNvSpPr txBox="1"/>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0" name="Google Shape;370;p12"/>
          <p:cNvSpPr txBox="1"/>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1" name="Google Shape;371;p12"/>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72" name="Google Shape;372;p12"/>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373" name="Google Shape;373;p12"/>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74" name="Google Shape;374;p12"/>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75" name="Google Shape;375;p12"/>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
        <p:nvSpPr>
          <p:cNvPr id="376" name="Google Shape;376;p12"/>
          <p:cNvSpPr txBox="1"/>
          <p:nvPr/>
        </p:nvSpPr>
        <p:spPr>
          <a:xfrm>
            <a:off x="4007763" y="86954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377" name="Shape 377"/>
        <p:cNvGrpSpPr/>
        <p:nvPr/>
      </p:nvGrpSpPr>
      <p:grpSpPr>
        <a:xfrm>
          <a:off x="0" y="0"/>
          <a:ext cx="0" cy="0"/>
          <a:chOff x="0" y="0"/>
          <a:chExt cx="0" cy="0"/>
        </a:xfrm>
      </p:grpSpPr>
      <p:sp>
        <p:nvSpPr>
          <p:cNvPr id="378" name="Google Shape;378;p13"/>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79" name="Google Shape;379;p13"/>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380" name="Google Shape;380;p13"/>
          <p:cNvGrpSpPr/>
          <p:nvPr/>
        </p:nvGrpSpPr>
        <p:grpSpPr>
          <a:xfrm>
            <a:off x="95351" y="1392509"/>
            <a:ext cx="7581691" cy="5901"/>
            <a:chOff x="1890075" y="5241175"/>
            <a:chExt cx="4240556" cy="257700"/>
          </a:xfrm>
        </p:grpSpPr>
        <p:sp>
          <p:nvSpPr>
            <p:cNvPr id="381" name="Google Shape;381;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2" name="Google Shape;382;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3" name="Google Shape;383;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4" name="Google Shape;384;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85" name="Google Shape;385;p13"/>
          <p:cNvGrpSpPr/>
          <p:nvPr/>
        </p:nvGrpSpPr>
        <p:grpSpPr>
          <a:xfrm>
            <a:off x="95351" y="4542984"/>
            <a:ext cx="7581691" cy="5901"/>
            <a:chOff x="1890075" y="5241175"/>
            <a:chExt cx="4240556" cy="257700"/>
          </a:xfrm>
        </p:grpSpPr>
        <p:sp>
          <p:nvSpPr>
            <p:cNvPr id="386" name="Google Shape;386;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7" name="Google Shape;387;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8" name="Google Shape;388;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89" name="Google Shape;389;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90" name="Google Shape;390;p13"/>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391" name="Google Shape;391;p13"/>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392" name="Google Shape;392;p13"/>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393" name="Google Shape;393;p13"/>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394" name="Google Shape;394;p13"/>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395" name="Google Shape;395;p13"/>
          <p:cNvGrpSpPr/>
          <p:nvPr/>
        </p:nvGrpSpPr>
        <p:grpSpPr>
          <a:xfrm>
            <a:off x="95351" y="8200359"/>
            <a:ext cx="7581691" cy="5901"/>
            <a:chOff x="1890075" y="5241175"/>
            <a:chExt cx="4240556" cy="257700"/>
          </a:xfrm>
        </p:grpSpPr>
        <p:sp>
          <p:nvSpPr>
            <p:cNvPr id="396" name="Google Shape;396;p1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7" name="Google Shape;397;p1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8" name="Google Shape;398;p1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9" name="Google Shape;399;p1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400" name="Google Shape;400;p13"/>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401" name="Google Shape;401;p13"/>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402" name="Google Shape;402;p13"/>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
        <p:nvSpPr>
          <p:cNvPr id="403" name="Google Shape;403;p13"/>
          <p:cNvSpPr txBox="1"/>
          <p:nvPr/>
        </p:nvSpPr>
        <p:spPr>
          <a:xfrm>
            <a:off x="4326325" y="74569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404" name="Shape 404"/>
        <p:cNvGrpSpPr/>
        <p:nvPr/>
      </p:nvGrpSpPr>
      <p:grpSpPr>
        <a:xfrm>
          <a:off x="0" y="0"/>
          <a:ext cx="0" cy="0"/>
          <a:chOff x="0" y="0"/>
          <a:chExt cx="0" cy="0"/>
        </a:xfrm>
      </p:grpSpPr>
      <p:sp>
        <p:nvSpPr>
          <p:cNvPr id="405" name="Google Shape;405;p14"/>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grpSp>
        <p:nvGrpSpPr>
          <p:cNvPr id="406" name="Google Shape;406;p14"/>
          <p:cNvGrpSpPr/>
          <p:nvPr/>
        </p:nvGrpSpPr>
        <p:grpSpPr>
          <a:xfrm>
            <a:off x="-16250" y="9048087"/>
            <a:ext cx="7804900" cy="1072407"/>
            <a:chOff x="-19118" y="4617750"/>
            <a:chExt cx="9182236" cy="548378"/>
          </a:xfrm>
        </p:grpSpPr>
        <p:sp>
          <p:nvSpPr>
            <p:cNvPr id="407" name="Google Shape;407;p14"/>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408" name="Google Shape;408;p14"/>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409" name="Shape 4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34" name="Shape 34"/>
        <p:cNvGrpSpPr/>
        <p:nvPr/>
      </p:nvGrpSpPr>
      <p:grpSpPr>
        <a:xfrm>
          <a:off x="0" y="0"/>
          <a:ext cx="0" cy="0"/>
          <a:chOff x="0" y="0"/>
          <a:chExt cx="0" cy="0"/>
        </a:xfrm>
      </p:grpSpPr>
      <p:grpSp>
        <p:nvGrpSpPr>
          <p:cNvPr id="35" name="Google Shape;35;p3"/>
          <p:cNvGrpSpPr/>
          <p:nvPr/>
        </p:nvGrpSpPr>
        <p:grpSpPr>
          <a:xfrm>
            <a:off x="172055" y="1468890"/>
            <a:ext cx="7434543" cy="62982"/>
            <a:chOff x="1890075" y="5241175"/>
            <a:chExt cx="4240556" cy="257700"/>
          </a:xfrm>
        </p:grpSpPr>
        <p:sp>
          <p:nvSpPr>
            <p:cNvPr id="36" name="Google Shape;36;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7" name="Google Shape;37;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8" name="Google Shape;38;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9" name="Google Shape;39;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40" name="Google Shape;40;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41" name="Google Shape;41;p3"/>
          <p:cNvGrpSpPr/>
          <p:nvPr/>
        </p:nvGrpSpPr>
        <p:grpSpPr>
          <a:xfrm>
            <a:off x="168930" y="2702615"/>
            <a:ext cx="7434543" cy="62982"/>
            <a:chOff x="1890075" y="5241175"/>
            <a:chExt cx="4240556" cy="257700"/>
          </a:xfrm>
        </p:grpSpPr>
        <p:sp>
          <p:nvSpPr>
            <p:cNvPr id="42" name="Google Shape;42;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3" name="Google Shape;4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4" name="Google Shape;4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5" name="Google Shape;4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46" name="Google Shape;46;p3"/>
          <p:cNvCxnSpPr>
            <a:stCxn id="36"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47" name="Google Shape;47;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48" name="Google Shape;48;p3"/>
          <p:cNvGrpSpPr/>
          <p:nvPr/>
        </p:nvGrpSpPr>
        <p:grpSpPr>
          <a:xfrm>
            <a:off x="0" y="3413775"/>
            <a:ext cx="3530025" cy="746350"/>
            <a:chOff x="0" y="3156075"/>
            <a:chExt cx="3530025" cy="746350"/>
          </a:xfrm>
        </p:grpSpPr>
        <p:sp>
          <p:nvSpPr>
            <p:cNvPr id="49" name="Google Shape;49;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0" name="Google Shape;50;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51" name="Google Shape;51;p3"/>
          <p:cNvGrpSpPr/>
          <p:nvPr/>
        </p:nvGrpSpPr>
        <p:grpSpPr>
          <a:xfrm>
            <a:off x="3248850" y="2867100"/>
            <a:ext cx="4936034" cy="746350"/>
            <a:chOff x="0" y="3156075"/>
            <a:chExt cx="3530025" cy="746350"/>
          </a:xfrm>
        </p:grpSpPr>
        <p:sp>
          <p:nvSpPr>
            <p:cNvPr id="52" name="Google Shape;52;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3" name="Google Shape;53;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54" name="Google Shape;54;p3"/>
          <p:cNvGrpSpPr/>
          <p:nvPr/>
        </p:nvGrpSpPr>
        <p:grpSpPr>
          <a:xfrm>
            <a:off x="3248850" y="7166275"/>
            <a:ext cx="4936034" cy="746350"/>
            <a:chOff x="0" y="3156075"/>
            <a:chExt cx="3530025" cy="746350"/>
          </a:xfrm>
        </p:grpSpPr>
        <p:sp>
          <p:nvSpPr>
            <p:cNvPr id="55" name="Google Shape;55;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6" name="Google Shape;56;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57" name="Google Shape;57;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58" name="Google Shape;58;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59" name="Google Shape;59;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60" name="Google Shape;60;p3"/>
          <p:cNvGrpSpPr/>
          <p:nvPr/>
        </p:nvGrpSpPr>
        <p:grpSpPr>
          <a:xfrm>
            <a:off x="172055" y="1468890"/>
            <a:ext cx="7434543" cy="62982"/>
            <a:chOff x="1890075" y="5241175"/>
            <a:chExt cx="4240556" cy="257700"/>
          </a:xfrm>
        </p:grpSpPr>
        <p:sp>
          <p:nvSpPr>
            <p:cNvPr id="61" name="Google Shape;6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62" name="Google Shape;62;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63" name="Google Shape;63;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64" name="Google Shape;64;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65" name="Google Shape;65;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66" name="Google Shape;66;p3"/>
          <p:cNvGrpSpPr/>
          <p:nvPr/>
        </p:nvGrpSpPr>
        <p:grpSpPr>
          <a:xfrm>
            <a:off x="168930" y="2702615"/>
            <a:ext cx="7434543" cy="62982"/>
            <a:chOff x="1890075" y="5241175"/>
            <a:chExt cx="4240556" cy="257700"/>
          </a:xfrm>
        </p:grpSpPr>
        <p:sp>
          <p:nvSpPr>
            <p:cNvPr id="67" name="Google Shape;67;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68" name="Google Shape;68;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69" name="Google Shape;69;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0" name="Google Shape;70;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71" name="Google Shape;71;p3"/>
          <p:cNvCxnSpPr>
            <a:stCxn id="61"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72" name="Google Shape;72;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73" name="Google Shape;73;p3"/>
          <p:cNvGrpSpPr/>
          <p:nvPr/>
        </p:nvGrpSpPr>
        <p:grpSpPr>
          <a:xfrm>
            <a:off x="0" y="3413775"/>
            <a:ext cx="3530025" cy="746350"/>
            <a:chOff x="0" y="3156075"/>
            <a:chExt cx="3530025" cy="746350"/>
          </a:xfrm>
        </p:grpSpPr>
        <p:sp>
          <p:nvSpPr>
            <p:cNvPr id="74" name="Google Shape;74;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5" name="Google Shape;75;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76" name="Google Shape;76;p3"/>
          <p:cNvGrpSpPr/>
          <p:nvPr/>
        </p:nvGrpSpPr>
        <p:grpSpPr>
          <a:xfrm>
            <a:off x="3248850" y="2867100"/>
            <a:ext cx="4936034" cy="746350"/>
            <a:chOff x="0" y="3156075"/>
            <a:chExt cx="3530025" cy="746350"/>
          </a:xfrm>
        </p:grpSpPr>
        <p:sp>
          <p:nvSpPr>
            <p:cNvPr id="77" name="Google Shape;77;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8" name="Google Shape;78;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79" name="Google Shape;79;p3"/>
          <p:cNvGrpSpPr/>
          <p:nvPr/>
        </p:nvGrpSpPr>
        <p:grpSpPr>
          <a:xfrm>
            <a:off x="3248850" y="7166275"/>
            <a:ext cx="4936034" cy="746350"/>
            <a:chOff x="0" y="3156075"/>
            <a:chExt cx="3530025" cy="746350"/>
          </a:xfrm>
        </p:grpSpPr>
        <p:sp>
          <p:nvSpPr>
            <p:cNvPr id="80" name="Google Shape;80;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1" name="Google Shape;81;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82" name="Google Shape;82;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83" name="Google Shape;83;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84" name="Google Shape;84;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85" name="Google Shape;85;p3"/>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86" name="Shape 86"/>
        <p:cNvGrpSpPr/>
        <p:nvPr/>
      </p:nvGrpSpPr>
      <p:grpSpPr>
        <a:xfrm>
          <a:off x="0" y="0"/>
          <a:ext cx="0" cy="0"/>
          <a:chOff x="0" y="0"/>
          <a:chExt cx="0" cy="0"/>
        </a:xfrm>
      </p:grpSpPr>
      <p:cxnSp>
        <p:nvCxnSpPr>
          <p:cNvPr id="87" name="Google Shape;87;p4"/>
          <p:cNvCxnSpPr>
            <a:stCxn id="88" idx="1"/>
          </p:cNvCxnSpPr>
          <p:nvPr/>
        </p:nvCxnSpPr>
        <p:spPr>
          <a:xfrm>
            <a:off x="3033473" y="937660"/>
            <a:ext cx="15900" cy="6568200"/>
          </a:xfrm>
          <a:prstGeom prst="straightConnector1">
            <a:avLst/>
          </a:prstGeom>
          <a:noFill/>
          <a:ln cap="flat" cmpd="sng" w="9525">
            <a:solidFill>
              <a:srgbClr val="CCCCCC"/>
            </a:solidFill>
            <a:prstDash val="solid"/>
            <a:round/>
            <a:headEnd len="sm" w="sm" type="none"/>
            <a:tailEnd len="sm" w="sm" type="none"/>
          </a:ln>
        </p:spPr>
      </p:cxnSp>
      <p:grpSp>
        <p:nvGrpSpPr>
          <p:cNvPr id="89" name="Google Shape;89;p4"/>
          <p:cNvGrpSpPr/>
          <p:nvPr/>
        </p:nvGrpSpPr>
        <p:grpSpPr>
          <a:xfrm>
            <a:off x="190320" y="900657"/>
            <a:ext cx="7581691" cy="5901"/>
            <a:chOff x="1890075" y="5241175"/>
            <a:chExt cx="4240556" cy="257700"/>
          </a:xfrm>
        </p:grpSpPr>
        <p:sp>
          <p:nvSpPr>
            <p:cNvPr id="90" name="Google Shape;90;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1" name="Google Shape;91;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2" name="Google Shape;92;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3" name="Google Shape;93;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94" name="Google Shape;94;p4"/>
          <p:cNvGrpSpPr/>
          <p:nvPr/>
        </p:nvGrpSpPr>
        <p:grpSpPr>
          <a:xfrm>
            <a:off x="190320" y="931759"/>
            <a:ext cx="7581691" cy="5901"/>
            <a:chOff x="1890075" y="5241175"/>
            <a:chExt cx="4240556" cy="257700"/>
          </a:xfrm>
        </p:grpSpPr>
        <p:sp>
          <p:nvSpPr>
            <p:cNvPr id="95" name="Google Shape;95;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6" name="Google Shape;96;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7" name="Google Shape;97;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8" name="Google Shape;98;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99" name="Google Shape;99;p4"/>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100" name="Google Shape;100;p4"/>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101" name="Google Shape;101;p4"/>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02" name="Google Shape;102;p4"/>
          <p:cNvSpPr/>
          <p:nvPr/>
        </p:nvSpPr>
        <p:spPr>
          <a:xfrm>
            <a:off x="159875" y="7502350"/>
            <a:ext cx="7612200" cy="23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4"/>
          <p:cNvGrpSpPr/>
          <p:nvPr/>
        </p:nvGrpSpPr>
        <p:grpSpPr>
          <a:xfrm>
            <a:off x="190320" y="900657"/>
            <a:ext cx="7581691" cy="5901"/>
            <a:chOff x="1890075" y="5241175"/>
            <a:chExt cx="4240556" cy="257700"/>
          </a:xfrm>
        </p:grpSpPr>
        <p:sp>
          <p:nvSpPr>
            <p:cNvPr id="104" name="Google Shape;104;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5" name="Google Shape;105;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6" name="Google Shape;106;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7" name="Google Shape;107;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08" name="Google Shape;108;p4"/>
          <p:cNvGrpSpPr/>
          <p:nvPr/>
        </p:nvGrpSpPr>
        <p:grpSpPr>
          <a:xfrm>
            <a:off x="190320" y="931759"/>
            <a:ext cx="7581691" cy="5901"/>
            <a:chOff x="1890075" y="5241175"/>
            <a:chExt cx="4240556" cy="257700"/>
          </a:xfrm>
        </p:grpSpPr>
        <p:sp>
          <p:nvSpPr>
            <p:cNvPr id="109" name="Google Shape;109;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8" name="Google Shape;88;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0" name="Google Shape;110;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1" name="Google Shape;111;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12" name="Google Shape;112;p4"/>
          <p:cNvSpPr/>
          <p:nvPr/>
        </p:nvSpPr>
        <p:spPr>
          <a:xfrm rot="248910">
            <a:off x="7469568" y="-16320"/>
            <a:ext cx="1791494" cy="10540289"/>
          </a:xfrm>
          <a:prstGeom prst="rtTriangle">
            <a:avLst/>
          </a:prstGeom>
          <a:solidFill>
            <a:srgbClr val="5757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113" name="Google Shape;113;p4"/>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114" name="Google Shape;114;p4"/>
          <p:cNvGrpSpPr/>
          <p:nvPr/>
        </p:nvGrpSpPr>
        <p:grpSpPr>
          <a:xfrm>
            <a:off x="172024" y="1040825"/>
            <a:ext cx="137818" cy="187200"/>
            <a:chOff x="507100" y="1997600"/>
            <a:chExt cx="158375" cy="187200"/>
          </a:xfrm>
        </p:grpSpPr>
        <p:sp>
          <p:nvSpPr>
            <p:cNvPr id="115" name="Google Shape;115;p4"/>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507100" y="2017025"/>
              <a:ext cx="135900" cy="146700"/>
            </a:xfrm>
            <a:prstGeom prst="chevron">
              <a:avLst>
                <a:gd fmla="val 50000" name="adj"/>
              </a:avLst>
            </a:prstGeom>
            <a:solidFill>
              <a:srgbClr val="4069DD"/>
            </a:solidFill>
            <a:ln cap="flat" cmpd="sng" w="9525">
              <a:solidFill>
                <a:srgbClr val="4069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4"/>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118" name="Google Shape;118;p4"/>
          <p:cNvGrpSpPr/>
          <p:nvPr/>
        </p:nvGrpSpPr>
        <p:grpSpPr>
          <a:xfrm>
            <a:off x="190349" y="2907725"/>
            <a:ext cx="137818" cy="187200"/>
            <a:chOff x="507100" y="1540400"/>
            <a:chExt cx="158375" cy="187200"/>
          </a:xfrm>
        </p:grpSpPr>
        <p:sp>
          <p:nvSpPr>
            <p:cNvPr id="119" name="Google Shape;119;p4"/>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507100" y="1559825"/>
              <a:ext cx="135900" cy="146700"/>
            </a:xfrm>
            <a:prstGeom prst="chevron">
              <a:avLst>
                <a:gd fmla="val 50000" name="adj"/>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4"/>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122" name="Google Shape;122;p4"/>
          <p:cNvGrpSpPr/>
          <p:nvPr/>
        </p:nvGrpSpPr>
        <p:grpSpPr>
          <a:xfrm>
            <a:off x="172024" y="5506200"/>
            <a:ext cx="137818" cy="187200"/>
            <a:chOff x="507100" y="1997600"/>
            <a:chExt cx="158375" cy="187200"/>
          </a:xfrm>
        </p:grpSpPr>
        <p:sp>
          <p:nvSpPr>
            <p:cNvPr id="123" name="Google Shape;123;p4"/>
            <p:cNvSpPr/>
            <p:nvPr/>
          </p:nvSpPr>
          <p:spPr>
            <a:xfrm>
              <a:off x="529575" y="1997600"/>
              <a:ext cx="135900" cy="187200"/>
            </a:xfrm>
            <a:prstGeom prst="chevron">
              <a:avLst>
                <a:gd fmla="val 50000" name="adj"/>
              </a:avLst>
            </a:prstGeom>
            <a:solidFill>
              <a:srgbClr val="F4B4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507100" y="2017025"/>
              <a:ext cx="135900" cy="146700"/>
            </a:xfrm>
            <a:prstGeom prst="chevron">
              <a:avLst>
                <a:gd fmla="val 50000" name="adj"/>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4"/>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26" name="Google Shape;126;p4"/>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127" name="Google Shape;127;p4"/>
          <p:cNvGrpSpPr/>
          <p:nvPr/>
        </p:nvGrpSpPr>
        <p:grpSpPr>
          <a:xfrm>
            <a:off x="172024" y="7607808"/>
            <a:ext cx="137818" cy="187200"/>
            <a:chOff x="507100" y="1997600"/>
            <a:chExt cx="158375" cy="187200"/>
          </a:xfrm>
        </p:grpSpPr>
        <p:sp>
          <p:nvSpPr>
            <p:cNvPr id="128" name="Google Shape;128;p4"/>
            <p:cNvSpPr/>
            <p:nvPr/>
          </p:nvSpPr>
          <p:spPr>
            <a:xfrm>
              <a:off x="529575" y="1997600"/>
              <a:ext cx="135900" cy="187200"/>
            </a:xfrm>
            <a:prstGeom prst="chevron">
              <a:avLst>
                <a:gd fmla="val 50000" name="adj"/>
              </a:avLst>
            </a:prstGeom>
            <a:solidFill>
              <a:srgbClr val="0F9D5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507100" y="2017025"/>
              <a:ext cx="135900" cy="146700"/>
            </a:xfrm>
            <a:prstGeom prst="chevron">
              <a:avLst>
                <a:gd fmla="val 50000" name="adj"/>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4"/>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31" name="Shape 131"/>
        <p:cNvGrpSpPr/>
        <p:nvPr/>
      </p:nvGrpSpPr>
      <p:grpSpPr>
        <a:xfrm>
          <a:off x="0" y="0"/>
          <a:ext cx="0" cy="0"/>
          <a:chOff x="0" y="0"/>
          <a:chExt cx="0" cy="0"/>
        </a:xfrm>
      </p:grpSpPr>
      <p:cxnSp>
        <p:nvCxnSpPr>
          <p:cNvPr id="132" name="Google Shape;132;p5"/>
          <p:cNvCxnSpPr/>
          <p:nvPr/>
        </p:nvCxnSpPr>
        <p:spPr>
          <a:xfrm>
            <a:off x="400175" y="1369975"/>
            <a:ext cx="0" cy="8693100"/>
          </a:xfrm>
          <a:prstGeom prst="straightConnector1">
            <a:avLst/>
          </a:prstGeom>
          <a:noFill/>
          <a:ln cap="flat" cmpd="sng" w="9525">
            <a:solidFill>
              <a:srgbClr val="B7B7B7"/>
            </a:solidFill>
            <a:prstDash val="solid"/>
            <a:round/>
            <a:headEnd len="sm" w="sm" type="none"/>
            <a:tailEnd len="sm" w="sm" type="none"/>
          </a:ln>
        </p:spPr>
      </p:cxnSp>
      <p:grpSp>
        <p:nvGrpSpPr>
          <p:cNvPr id="133" name="Google Shape;133;p5"/>
          <p:cNvGrpSpPr/>
          <p:nvPr/>
        </p:nvGrpSpPr>
        <p:grpSpPr>
          <a:xfrm>
            <a:off x="404725" y="1300475"/>
            <a:ext cx="6908400" cy="72025"/>
            <a:chOff x="404725" y="1681475"/>
            <a:chExt cx="6908400" cy="72025"/>
          </a:xfrm>
        </p:grpSpPr>
        <p:cxnSp>
          <p:nvCxnSpPr>
            <p:cNvPr id="134" name="Google Shape;134;p5"/>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35" name="Google Shape;135;p5"/>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36" name="Google Shape;136;p5"/>
          <p:cNvCxnSpPr/>
          <p:nvPr/>
        </p:nvCxnSpPr>
        <p:spPr>
          <a:xfrm>
            <a:off x="7324850" y="1360450"/>
            <a:ext cx="0" cy="8731200"/>
          </a:xfrm>
          <a:prstGeom prst="straightConnector1">
            <a:avLst/>
          </a:prstGeom>
          <a:noFill/>
          <a:ln cap="flat" cmpd="sng" w="9525">
            <a:solidFill>
              <a:srgbClr val="B7B7B7"/>
            </a:solidFill>
            <a:prstDash val="solid"/>
            <a:round/>
            <a:headEnd len="sm" w="sm" type="none"/>
            <a:tailEnd len="sm" w="sm" type="none"/>
          </a:ln>
        </p:spPr>
      </p:cxnSp>
      <p:cxnSp>
        <p:nvCxnSpPr>
          <p:cNvPr id="137" name="Google Shape;137;p5"/>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38" name="Google Shape;138;p5"/>
          <p:cNvCxnSpPr/>
          <p:nvPr/>
        </p:nvCxnSpPr>
        <p:spPr>
          <a:xfrm>
            <a:off x="3861475" y="3505200"/>
            <a:ext cx="0" cy="6576900"/>
          </a:xfrm>
          <a:prstGeom prst="straightConnector1">
            <a:avLst/>
          </a:prstGeom>
          <a:noFill/>
          <a:ln cap="flat" cmpd="sng" w="9525">
            <a:solidFill>
              <a:srgbClr val="B7B7B7"/>
            </a:solidFill>
            <a:prstDash val="solid"/>
            <a:round/>
            <a:headEnd len="sm" w="sm" type="none"/>
            <a:tailEnd len="sm" w="sm" type="none"/>
          </a:ln>
        </p:spPr>
      </p:cxnSp>
      <p:grpSp>
        <p:nvGrpSpPr>
          <p:cNvPr id="139" name="Google Shape;139;p5"/>
          <p:cNvGrpSpPr/>
          <p:nvPr/>
        </p:nvGrpSpPr>
        <p:grpSpPr>
          <a:xfrm>
            <a:off x="417975" y="1504250"/>
            <a:ext cx="2357775" cy="410125"/>
            <a:chOff x="417975" y="1885250"/>
            <a:chExt cx="2357775" cy="410125"/>
          </a:xfrm>
        </p:grpSpPr>
        <p:sp>
          <p:nvSpPr>
            <p:cNvPr id="140" name="Google Shape;140;p5"/>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5"/>
          <p:cNvGrpSpPr/>
          <p:nvPr/>
        </p:nvGrpSpPr>
        <p:grpSpPr>
          <a:xfrm>
            <a:off x="417975" y="3276600"/>
            <a:ext cx="2357775" cy="410125"/>
            <a:chOff x="265575" y="3352800"/>
            <a:chExt cx="2357775" cy="410125"/>
          </a:xfrm>
        </p:grpSpPr>
        <p:sp>
          <p:nvSpPr>
            <p:cNvPr id="145" name="Google Shape;145;p5"/>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3872044" y="3276600"/>
            <a:ext cx="2747987" cy="410125"/>
            <a:chOff x="3567313" y="3200400"/>
            <a:chExt cx="2357775" cy="410125"/>
          </a:xfrm>
        </p:grpSpPr>
        <p:sp>
          <p:nvSpPr>
            <p:cNvPr id="150" name="Google Shape;150;p5"/>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5"/>
          <p:cNvGrpSpPr/>
          <p:nvPr/>
        </p:nvGrpSpPr>
        <p:grpSpPr>
          <a:xfrm>
            <a:off x="417963" y="6597750"/>
            <a:ext cx="2357775" cy="410125"/>
            <a:chOff x="-39237" y="6140550"/>
            <a:chExt cx="2357775" cy="410125"/>
          </a:xfrm>
        </p:grpSpPr>
        <p:sp>
          <p:nvSpPr>
            <p:cNvPr id="155" name="Google Shape;155;p5"/>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5"/>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60" name="Google Shape;160;p5"/>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61" name="Google Shape;161;p5"/>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62" name="Google Shape;162;p5"/>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63" name="Google Shape;163;p5"/>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64" name="Google Shape;164;p5"/>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165" name="Google Shape;165;p5"/>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CUSTOM_1">
    <p:spTree>
      <p:nvGrpSpPr>
        <p:cNvPr id="166" name="Shape 1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5">
  <p:cSld name="CUSTOM_2">
    <p:spTree>
      <p:nvGrpSpPr>
        <p:cNvPr id="167" name="Shape 167"/>
        <p:cNvGrpSpPr/>
        <p:nvPr/>
      </p:nvGrpSpPr>
      <p:grpSpPr>
        <a:xfrm>
          <a:off x="0" y="0"/>
          <a:ext cx="0" cy="0"/>
          <a:chOff x="0" y="0"/>
          <a:chExt cx="0" cy="0"/>
        </a:xfrm>
      </p:grpSpPr>
      <p:cxnSp>
        <p:nvCxnSpPr>
          <p:cNvPr id="168" name="Google Shape;168;p7"/>
          <p:cNvCxnSpPr/>
          <p:nvPr/>
        </p:nvCxnSpPr>
        <p:spPr>
          <a:xfrm>
            <a:off x="3049395" y="1359111"/>
            <a:ext cx="0" cy="5924400"/>
          </a:xfrm>
          <a:prstGeom prst="straightConnector1">
            <a:avLst/>
          </a:prstGeom>
          <a:noFill/>
          <a:ln cap="flat" cmpd="sng" w="9525">
            <a:solidFill>
              <a:srgbClr val="CCCCCC"/>
            </a:solidFill>
            <a:prstDash val="solid"/>
            <a:round/>
            <a:headEnd len="sm" w="sm" type="none"/>
            <a:tailEnd len="sm" w="sm" type="none"/>
          </a:ln>
        </p:spPr>
      </p:cxnSp>
      <p:cxnSp>
        <p:nvCxnSpPr>
          <p:cNvPr id="169" name="Google Shape;169;p7"/>
          <p:cNvCxnSpPr>
            <a:stCxn id="170" idx="0"/>
          </p:cNvCxnSpPr>
          <p:nvPr/>
        </p:nvCxnSpPr>
        <p:spPr>
          <a:xfrm flipH="1">
            <a:off x="172020" y="13608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171" name="Google Shape;171;p7"/>
          <p:cNvGrpSpPr/>
          <p:nvPr/>
        </p:nvGrpSpPr>
        <p:grpSpPr>
          <a:xfrm>
            <a:off x="190320" y="1357857"/>
            <a:ext cx="7581691" cy="5901"/>
            <a:chOff x="1890075" y="5241175"/>
            <a:chExt cx="4240556" cy="257700"/>
          </a:xfrm>
        </p:grpSpPr>
        <p:sp>
          <p:nvSpPr>
            <p:cNvPr id="170" name="Google Shape;170;p7"/>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2" name="Google Shape;172;p7"/>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3" name="Google Shape;173;p7"/>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4" name="Google Shape;174;p7"/>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75" name="Google Shape;175;p7"/>
          <p:cNvGrpSpPr/>
          <p:nvPr/>
        </p:nvGrpSpPr>
        <p:grpSpPr>
          <a:xfrm>
            <a:off x="190320" y="1388959"/>
            <a:ext cx="7581691" cy="5901"/>
            <a:chOff x="1890075" y="5241175"/>
            <a:chExt cx="4240556" cy="257700"/>
          </a:xfrm>
        </p:grpSpPr>
        <p:sp>
          <p:nvSpPr>
            <p:cNvPr id="176" name="Google Shape;176;p7"/>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7" name="Google Shape;177;p7"/>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8" name="Google Shape;178;p7"/>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9" name="Google Shape;179;p7"/>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80" name="Google Shape;180;p7"/>
          <p:cNvSpPr txBox="1"/>
          <p:nvPr/>
        </p:nvSpPr>
        <p:spPr>
          <a:xfrm>
            <a:off x="490594"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181" name="Google Shape;181;p7"/>
          <p:cNvGrpSpPr/>
          <p:nvPr/>
        </p:nvGrpSpPr>
        <p:grpSpPr>
          <a:xfrm>
            <a:off x="372224" y="1650425"/>
            <a:ext cx="137818" cy="187200"/>
            <a:chOff x="507100" y="1997600"/>
            <a:chExt cx="158375" cy="187200"/>
          </a:xfrm>
        </p:grpSpPr>
        <p:sp>
          <p:nvSpPr>
            <p:cNvPr id="182" name="Google Shape;182;p7"/>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7"/>
          <p:cNvSpPr txBox="1"/>
          <p:nvPr/>
        </p:nvSpPr>
        <p:spPr>
          <a:xfrm>
            <a:off x="3314919" y="1544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185" name="Google Shape;185;p7"/>
          <p:cNvGrpSpPr/>
          <p:nvPr/>
        </p:nvGrpSpPr>
        <p:grpSpPr>
          <a:xfrm>
            <a:off x="3196549" y="1650425"/>
            <a:ext cx="137818" cy="187200"/>
            <a:chOff x="507100" y="1997600"/>
            <a:chExt cx="158375" cy="187200"/>
          </a:xfrm>
        </p:grpSpPr>
        <p:sp>
          <p:nvSpPr>
            <p:cNvPr id="186" name="Google Shape;186;p7"/>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7"/>
          <p:cNvSpPr txBox="1"/>
          <p:nvPr/>
        </p:nvSpPr>
        <p:spPr>
          <a:xfrm>
            <a:off x="3314919" y="43673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 </a:t>
            </a:r>
            <a:endParaRPr b="0" i="0" sz="1500" u="none" cap="none" strike="noStrike">
              <a:solidFill>
                <a:srgbClr val="000000"/>
              </a:solidFill>
              <a:latin typeface="Work Sans"/>
              <a:ea typeface="Work Sans"/>
              <a:cs typeface="Work Sans"/>
              <a:sym typeface="Work Sans"/>
            </a:endParaRPr>
          </a:p>
        </p:txBody>
      </p:sp>
      <p:grpSp>
        <p:nvGrpSpPr>
          <p:cNvPr id="189" name="Google Shape;189;p7"/>
          <p:cNvGrpSpPr/>
          <p:nvPr/>
        </p:nvGrpSpPr>
        <p:grpSpPr>
          <a:xfrm>
            <a:off x="3196549" y="4473625"/>
            <a:ext cx="137818" cy="187200"/>
            <a:chOff x="507100" y="1997600"/>
            <a:chExt cx="158375" cy="187200"/>
          </a:xfrm>
        </p:grpSpPr>
        <p:sp>
          <p:nvSpPr>
            <p:cNvPr id="190" name="Google Shape;190;p7"/>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7"/>
          <p:cNvGrpSpPr/>
          <p:nvPr/>
        </p:nvGrpSpPr>
        <p:grpSpPr>
          <a:xfrm>
            <a:off x="172050" y="5100163"/>
            <a:ext cx="2852450" cy="4958106"/>
            <a:chOff x="404700" y="4541500"/>
            <a:chExt cx="2852450" cy="5007177"/>
          </a:xfrm>
        </p:grpSpPr>
        <p:sp>
          <p:nvSpPr>
            <p:cNvPr id="193" name="Google Shape;193;p7"/>
            <p:cNvSpPr/>
            <p:nvPr/>
          </p:nvSpPr>
          <p:spPr>
            <a:xfrm>
              <a:off x="404700" y="4574122"/>
              <a:ext cx="2758200" cy="49338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452450" y="4614877"/>
              <a:ext cx="2804700" cy="49338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txBox="1"/>
            <p:nvPr/>
          </p:nvSpPr>
          <p:spPr>
            <a:xfrm>
              <a:off x="643125" y="4541500"/>
              <a:ext cx="2595900" cy="41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a:t>
              </a:r>
              <a:endParaRPr b="0" i="0" sz="1500" u="none" cap="none" strike="noStrike">
                <a:solidFill>
                  <a:srgbClr val="000000"/>
                </a:solidFill>
                <a:latin typeface="Work Sans"/>
                <a:ea typeface="Work Sans"/>
                <a:cs typeface="Work Sans"/>
                <a:sym typeface="Work Sans"/>
              </a:endParaRPr>
            </a:p>
          </p:txBody>
        </p:sp>
        <p:sp>
          <p:nvSpPr>
            <p:cNvPr id="196" name="Google Shape;196;p7"/>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7"/>
          <p:cNvSpPr txBox="1"/>
          <p:nvPr/>
        </p:nvSpPr>
        <p:spPr>
          <a:xfrm>
            <a:off x="190350" y="11200"/>
            <a:ext cx="72909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199" name="Google Shape;199;p7"/>
          <p:cNvSpPr txBox="1"/>
          <p:nvPr/>
        </p:nvSpPr>
        <p:spPr>
          <a:xfrm>
            <a:off x="2226300" y="513400"/>
            <a:ext cx="3219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t/>
            </a:r>
            <a:endParaRPr b="0" i="0" sz="1200" u="none" cap="none" strike="noStrike">
              <a:solidFill>
                <a:srgbClr val="000000"/>
              </a:solidFill>
              <a:latin typeface="PT Sans Narrow"/>
              <a:ea typeface="PT Sans Narrow"/>
              <a:cs typeface="PT Sans Narrow"/>
              <a:sym typeface="PT Sans Narrow"/>
            </a:endParaRPr>
          </a:p>
        </p:txBody>
      </p:sp>
      <p:sp>
        <p:nvSpPr>
          <p:cNvPr id="200" name="Google Shape;200;p7"/>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6">
  <p:cSld name="CUSTOM_2_2">
    <p:spTree>
      <p:nvGrpSpPr>
        <p:cNvPr id="201" name="Shape 201"/>
        <p:cNvGrpSpPr/>
        <p:nvPr/>
      </p:nvGrpSpPr>
      <p:grpSpPr>
        <a:xfrm>
          <a:off x="0" y="0"/>
          <a:ext cx="0" cy="0"/>
          <a:chOff x="0" y="0"/>
          <a:chExt cx="0" cy="0"/>
        </a:xfrm>
      </p:grpSpPr>
      <p:sp>
        <p:nvSpPr>
          <p:cNvPr id="202" name="Google Shape;202;p8"/>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3" name="Google Shape;203;p8"/>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204" name="Google Shape;204;p8"/>
          <p:cNvGrpSpPr/>
          <p:nvPr/>
        </p:nvGrpSpPr>
        <p:grpSpPr>
          <a:xfrm>
            <a:off x="95351" y="1392509"/>
            <a:ext cx="7581691" cy="5901"/>
            <a:chOff x="1890075" y="5241175"/>
            <a:chExt cx="4240556" cy="257700"/>
          </a:xfrm>
        </p:grpSpPr>
        <p:sp>
          <p:nvSpPr>
            <p:cNvPr id="205" name="Google Shape;205;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6" name="Google Shape;206;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7" name="Google Shape;207;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8" name="Google Shape;208;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09" name="Google Shape;209;p8"/>
          <p:cNvGrpSpPr/>
          <p:nvPr/>
        </p:nvGrpSpPr>
        <p:grpSpPr>
          <a:xfrm>
            <a:off x="95351" y="4542984"/>
            <a:ext cx="7581691" cy="5901"/>
            <a:chOff x="1890075" y="5241175"/>
            <a:chExt cx="4240556" cy="257700"/>
          </a:xfrm>
        </p:grpSpPr>
        <p:sp>
          <p:nvSpPr>
            <p:cNvPr id="210" name="Google Shape;210;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1" name="Google Shape;211;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2" name="Google Shape;212;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3" name="Google Shape;213;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14" name="Google Shape;214;p8"/>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215" name="Google Shape;215;p8"/>
          <p:cNvSpPr/>
          <p:nvPr/>
        </p:nvSpPr>
        <p:spPr>
          <a:xfrm>
            <a:off x="432000" y="31534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Objective</a:t>
            </a:r>
            <a:endParaRPr b="1" i="0" sz="1400" u="none" cap="none" strike="noStrike">
              <a:solidFill>
                <a:schemeClr val="dk1"/>
              </a:solidFill>
              <a:latin typeface="Arial"/>
              <a:ea typeface="Arial"/>
              <a:cs typeface="Arial"/>
              <a:sym typeface="Arial"/>
            </a:endParaRPr>
          </a:p>
        </p:txBody>
      </p:sp>
      <p:sp>
        <p:nvSpPr>
          <p:cNvPr id="216" name="Google Shape;216;p8"/>
          <p:cNvSpPr/>
          <p:nvPr/>
        </p:nvSpPr>
        <p:spPr>
          <a:xfrm>
            <a:off x="432000" y="4904796"/>
            <a:ext cx="1598400" cy="2850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Results </a:t>
            </a:r>
            <a:endParaRPr b="1" i="0" sz="1400" u="none" cap="none" strike="noStrike">
              <a:solidFill>
                <a:schemeClr val="dk1"/>
              </a:solidFill>
              <a:latin typeface="Arial"/>
              <a:ea typeface="Arial"/>
              <a:cs typeface="Arial"/>
              <a:sym typeface="Arial"/>
            </a:endParaRPr>
          </a:p>
        </p:txBody>
      </p:sp>
      <p:sp>
        <p:nvSpPr>
          <p:cNvPr id="217" name="Google Shape;217;p8"/>
          <p:cNvSpPr/>
          <p:nvPr/>
        </p:nvSpPr>
        <p:spPr>
          <a:xfrm>
            <a:off x="432000" y="8144170"/>
            <a:ext cx="1598400" cy="2691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218" name="Google Shape;218;p8"/>
          <p:cNvGrpSpPr/>
          <p:nvPr/>
        </p:nvGrpSpPr>
        <p:grpSpPr>
          <a:xfrm>
            <a:off x="95351" y="7971759"/>
            <a:ext cx="7581691" cy="5901"/>
            <a:chOff x="1890075" y="5241175"/>
            <a:chExt cx="4240556" cy="257700"/>
          </a:xfrm>
        </p:grpSpPr>
        <p:sp>
          <p:nvSpPr>
            <p:cNvPr id="219" name="Google Shape;219;p8"/>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0" name="Google Shape;220;p8"/>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1" name="Google Shape;221;p8"/>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2" name="Google Shape;222;p8"/>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23" name="Google Shape;223;p8"/>
          <p:cNvSpPr/>
          <p:nvPr>
            <p:ph idx="2" type="pic"/>
          </p:nvPr>
        </p:nvSpPr>
        <p:spPr>
          <a:xfrm>
            <a:off x="4467025" y="5862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229" name="Shape 229"/>
        <p:cNvGrpSpPr/>
        <p:nvPr/>
      </p:nvGrpSpPr>
      <p:grpSpPr>
        <a:xfrm>
          <a:off x="0" y="0"/>
          <a:ext cx="0" cy="0"/>
          <a:chOff x="0" y="0"/>
          <a:chExt cx="0" cy="0"/>
        </a:xfrm>
      </p:grpSpPr>
      <p:grpSp>
        <p:nvGrpSpPr>
          <p:cNvPr id="230" name="Google Shape;230;p10"/>
          <p:cNvGrpSpPr/>
          <p:nvPr/>
        </p:nvGrpSpPr>
        <p:grpSpPr>
          <a:xfrm>
            <a:off x="172055" y="1468890"/>
            <a:ext cx="7434543" cy="62982"/>
            <a:chOff x="1890075" y="5241175"/>
            <a:chExt cx="4240556" cy="257700"/>
          </a:xfrm>
        </p:grpSpPr>
        <p:sp>
          <p:nvSpPr>
            <p:cNvPr id="231" name="Google Shape;231;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2" name="Google Shape;232;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3" name="Google Shape;233;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4" name="Google Shape;234;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35" name="Google Shape;235;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236" name="Google Shape;236;p10"/>
          <p:cNvGrpSpPr/>
          <p:nvPr/>
        </p:nvGrpSpPr>
        <p:grpSpPr>
          <a:xfrm>
            <a:off x="168930" y="2702615"/>
            <a:ext cx="7434543" cy="62982"/>
            <a:chOff x="1890075" y="5241175"/>
            <a:chExt cx="4240556" cy="257700"/>
          </a:xfrm>
        </p:grpSpPr>
        <p:sp>
          <p:nvSpPr>
            <p:cNvPr id="237" name="Google Shape;237;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8" name="Google Shape;238;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9" name="Google Shape;239;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0" name="Google Shape;240;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241" name="Google Shape;241;p10"/>
          <p:cNvCxnSpPr>
            <a:stCxn id="231"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42" name="Google Shape;242;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43" name="Google Shape;243;p10"/>
          <p:cNvGrpSpPr/>
          <p:nvPr/>
        </p:nvGrpSpPr>
        <p:grpSpPr>
          <a:xfrm>
            <a:off x="0" y="3413775"/>
            <a:ext cx="3530025" cy="746350"/>
            <a:chOff x="0" y="3156075"/>
            <a:chExt cx="3530025" cy="746350"/>
          </a:xfrm>
        </p:grpSpPr>
        <p:sp>
          <p:nvSpPr>
            <p:cNvPr id="244" name="Google Shape;244;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5" name="Google Shape;245;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46" name="Google Shape;246;p10"/>
          <p:cNvGrpSpPr/>
          <p:nvPr/>
        </p:nvGrpSpPr>
        <p:grpSpPr>
          <a:xfrm>
            <a:off x="3248850" y="2867100"/>
            <a:ext cx="4936034" cy="746350"/>
            <a:chOff x="0" y="3156075"/>
            <a:chExt cx="3530025" cy="746350"/>
          </a:xfrm>
        </p:grpSpPr>
        <p:sp>
          <p:nvSpPr>
            <p:cNvPr id="247" name="Google Shape;247;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8" name="Google Shape;248;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49" name="Google Shape;249;p10"/>
          <p:cNvGrpSpPr/>
          <p:nvPr/>
        </p:nvGrpSpPr>
        <p:grpSpPr>
          <a:xfrm>
            <a:off x="3248850" y="7166275"/>
            <a:ext cx="4936034" cy="746350"/>
            <a:chOff x="0" y="3156075"/>
            <a:chExt cx="3530025" cy="746350"/>
          </a:xfrm>
        </p:grpSpPr>
        <p:sp>
          <p:nvSpPr>
            <p:cNvPr id="250" name="Google Shape;250;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51" name="Google Shape;251;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52" name="Google Shape;252;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253" name="Google Shape;253;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254" name="Google Shape;254;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255" name="Google Shape;255;p10"/>
          <p:cNvGrpSpPr/>
          <p:nvPr/>
        </p:nvGrpSpPr>
        <p:grpSpPr>
          <a:xfrm>
            <a:off x="172055" y="1468890"/>
            <a:ext cx="7434543" cy="62982"/>
            <a:chOff x="1890075" y="5241175"/>
            <a:chExt cx="4240556" cy="257700"/>
          </a:xfrm>
        </p:grpSpPr>
        <p:sp>
          <p:nvSpPr>
            <p:cNvPr id="256" name="Google Shape;256;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7" name="Google Shape;257;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8" name="Google Shape;258;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9" name="Google Shape;259;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60" name="Google Shape;260;p10"/>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261" name="Google Shape;261;p10"/>
          <p:cNvGrpSpPr/>
          <p:nvPr/>
        </p:nvGrpSpPr>
        <p:grpSpPr>
          <a:xfrm>
            <a:off x="168930" y="2702615"/>
            <a:ext cx="7434543" cy="62982"/>
            <a:chOff x="1890075" y="5241175"/>
            <a:chExt cx="4240556" cy="257700"/>
          </a:xfrm>
        </p:grpSpPr>
        <p:sp>
          <p:nvSpPr>
            <p:cNvPr id="262" name="Google Shape;262;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3" name="Google Shape;263;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4" name="Google Shape;264;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65" name="Google Shape;265;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266" name="Google Shape;266;p10"/>
          <p:cNvCxnSpPr>
            <a:stCxn id="256"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67" name="Google Shape;267;p10"/>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68" name="Google Shape;268;p10"/>
          <p:cNvGrpSpPr/>
          <p:nvPr/>
        </p:nvGrpSpPr>
        <p:grpSpPr>
          <a:xfrm>
            <a:off x="0" y="3413775"/>
            <a:ext cx="3530025" cy="746350"/>
            <a:chOff x="0" y="3156075"/>
            <a:chExt cx="3530025" cy="746350"/>
          </a:xfrm>
        </p:grpSpPr>
        <p:sp>
          <p:nvSpPr>
            <p:cNvPr id="269" name="Google Shape;269;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0" name="Google Shape;270;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71" name="Google Shape;271;p10"/>
          <p:cNvGrpSpPr/>
          <p:nvPr/>
        </p:nvGrpSpPr>
        <p:grpSpPr>
          <a:xfrm>
            <a:off x="3248850" y="2867100"/>
            <a:ext cx="4936034" cy="746350"/>
            <a:chOff x="0" y="3156075"/>
            <a:chExt cx="3530025" cy="746350"/>
          </a:xfrm>
        </p:grpSpPr>
        <p:sp>
          <p:nvSpPr>
            <p:cNvPr id="272" name="Google Shape;272;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3" name="Google Shape;273;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74" name="Google Shape;274;p10"/>
          <p:cNvGrpSpPr/>
          <p:nvPr/>
        </p:nvGrpSpPr>
        <p:grpSpPr>
          <a:xfrm>
            <a:off x="3248850" y="7166275"/>
            <a:ext cx="4936034" cy="746350"/>
            <a:chOff x="0" y="3156075"/>
            <a:chExt cx="3530025" cy="746350"/>
          </a:xfrm>
        </p:grpSpPr>
        <p:sp>
          <p:nvSpPr>
            <p:cNvPr id="275" name="Google Shape;275;p10"/>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76" name="Google Shape;276;p10"/>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77" name="Google Shape;277;p10"/>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278" name="Google Shape;278;p10"/>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279" name="Google Shape;279;p10"/>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280" name="Google Shape;280;p10"/>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281" name="Google Shape;281;p10"/>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282" name="Google Shape;282;p10"/>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
        <p:nvSpPr>
          <p:cNvPr id="283" name="Google Shape;283;p10"/>
          <p:cNvSpPr txBox="1"/>
          <p:nvPr/>
        </p:nvSpPr>
        <p:spPr>
          <a:xfrm>
            <a:off x="4541175" y="5895125"/>
            <a:ext cx="30744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284" name="Shape 284"/>
        <p:cNvGrpSpPr/>
        <p:nvPr/>
      </p:nvGrpSpPr>
      <p:grpSpPr>
        <a:xfrm>
          <a:off x="0" y="0"/>
          <a:ext cx="0" cy="0"/>
          <a:chOff x="0" y="0"/>
          <a:chExt cx="0" cy="0"/>
        </a:xfrm>
      </p:grpSpPr>
      <p:cxnSp>
        <p:nvCxnSpPr>
          <p:cNvPr id="285" name="Google Shape;285;p11"/>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286" name="Google Shape;286;p11"/>
          <p:cNvCxnSpPr>
            <a:stCxn id="287" idx="0"/>
          </p:cNvCxnSpPr>
          <p:nvPr/>
        </p:nvCxnSpPr>
        <p:spPr>
          <a:xfrm flipH="1">
            <a:off x="172045" y="903711"/>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288" name="Google Shape;288;p11"/>
          <p:cNvGrpSpPr/>
          <p:nvPr/>
        </p:nvGrpSpPr>
        <p:grpSpPr>
          <a:xfrm>
            <a:off x="190345" y="900758"/>
            <a:ext cx="7581747" cy="5906"/>
            <a:chOff x="1890075" y="5241175"/>
            <a:chExt cx="4240556" cy="257700"/>
          </a:xfrm>
        </p:grpSpPr>
        <p:sp>
          <p:nvSpPr>
            <p:cNvPr id="287" name="Google Shape;287;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89" name="Google Shape;289;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0" name="Google Shape;290;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1" name="Google Shape;291;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92" name="Google Shape;292;p11"/>
          <p:cNvGrpSpPr/>
          <p:nvPr/>
        </p:nvGrpSpPr>
        <p:grpSpPr>
          <a:xfrm>
            <a:off x="190320" y="931759"/>
            <a:ext cx="7581691" cy="5901"/>
            <a:chOff x="1890075" y="5241175"/>
            <a:chExt cx="4240556" cy="257700"/>
          </a:xfrm>
        </p:grpSpPr>
        <p:sp>
          <p:nvSpPr>
            <p:cNvPr id="293" name="Google Shape;293;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4" name="Google Shape;294;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5" name="Google Shape;295;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6" name="Google Shape;296;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97" name="Google Shape;297;p11"/>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298" name="Google Shape;298;p11"/>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299" name="Google Shape;299;p11"/>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300" name="Google Shape;300;p11"/>
          <p:cNvSpPr/>
          <p:nvPr/>
        </p:nvSpPr>
        <p:spPr>
          <a:xfrm>
            <a:off x="190350" y="7617450"/>
            <a:ext cx="7581600" cy="22641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1" name="Google Shape;301;p11"/>
          <p:cNvCxnSpPr/>
          <p:nvPr/>
        </p:nvCxnSpPr>
        <p:spPr>
          <a:xfrm flipH="1">
            <a:off x="3028995" y="901911"/>
            <a:ext cx="20400" cy="8834400"/>
          </a:xfrm>
          <a:prstGeom prst="straightConnector1">
            <a:avLst/>
          </a:prstGeom>
          <a:noFill/>
          <a:ln cap="flat" cmpd="sng" w="9525">
            <a:solidFill>
              <a:srgbClr val="CCCCCC"/>
            </a:solidFill>
            <a:prstDash val="solid"/>
            <a:round/>
            <a:headEnd len="sm" w="sm" type="none"/>
            <a:tailEnd len="sm" w="sm" type="none"/>
          </a:ln>
        </p:spPr>
      </p:cxnSp>
      <p:cxnSp>
        <p:nvCxnSpPr>
          <p:cNvPr id="302" name="Google Shape;302;p11"/>
          <p:cNvCxnSpPr>
            <a:stCxn id="303" idx="0"/>
          </p:cNvCxnSpPr>
          <p:nvPr/>
        </p:nvCxnSpPr>
        <p:spPr>
          <a:xfrm flipH="1">
            <a:off x="172020" y="9036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304" name="Google Shape;304;p11"/>
          <p:cNvGrpSpPr/>
          <p:nvPr/>
        </p:nvGrpSpPr>
        <p:grpSpPr>
          <a:xfrm>
            <a:off x="190320" y="900657"/>
            <a:ext cx="7581691" cy="5901"/>
            <a:chOff x="1890075" y="5241175"/>
            <a:chExt cx="4240556" cy="257700"/>
          </a:xfrm>
        </p:grpSpPr>
        <p:sp>
          <p:nvSpPr>
            <p:cNvPr id="303" name="Google Shape;303;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5" name="Google Shape;305;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6" name="Google Shape;306;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7" name="Google Shape;307;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08" name="Google Shape;308;p11"/>
          <p:cNvGrpSpPr/>
          <p:nvPr/>
        </p:nvGrpSpPr>
        <p:grpSpPr>
          <a:xfrm>
            <a:off x="190320" y="931759"/>
            <a:ext cx="7581691" cy="5901"/>
            <a:chOff x="1890075" y="5241175"/>
            <a:chExt cx="4240556" cy="257700"/>
          </a:xfrm>
        </p:grpSpPr>
        <p:sp>
          <p:nvSpPr>
            <p:cNvPr id="309" name="Google Shape;309;p11"/>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0" name="Google Shape;310;p11"/>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1" name="Google Shape;311;p11"/>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12" name="Google Shape;312;p11"/>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13" name="Google Shape;313;p11"/>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314" name="Google Shape;314;p11"/>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315" name="Google Shape;315;p11"/>
          <p:cNvGrpSpPr/>
          <p:nvPr/>
        </p:nvGrpSpPr>
        <p:grpSpPr>
          <a:xfrm>
            <a:off x="172024" y="1040825"/>
            <a:ext cx="137818" cy="187200"/>
            <a:chOff x="507100" y="1997600"/>
            <a:chExt cx="158375" cy="187200"/>
          </a:xfrm>
        </p:grpSpPr>
        <p:sp>
          <p:nvSpPr>
            <p:cNvPr id="316" name="Google Shape;316;p11"/>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
            <p:cNvSpPr/>
            <p:nvPr/>
          </p:nvSpPr>
          <p:spPr>
            <a:xfrm>
              <a:off x="507100" y="2017025"/>
              <a:ext cx="135900" cy="146700"/>
            </a:xfrm>
            <a:prstGeom prst="chevron">
              <a:avLst>
                <a:gd fmla="val 50000" name="adj"/>
              </a:avLst>
            </a:prstGeom>
            <a:solidFill>
              <a:srgbClr val="0000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11"/>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319" name="Google Shape;319;p11"/>
          <p:cNvGrpSpPr/>
          <p:nvPr/>
        </p:nvGrpSpPr>
        <p:grpSpPr>
          <a:xfrm>
            <a:off x="190349" y="2907725"/>
            <a:ext cx="137818" cy="187200"/>
            <a:chOff x="507100" y="1540400"/>
            <a:chExt cx="158375" cy="187200"/>
          </a:xfrm>
        </p:grpSpPr>
        <p:sp>
          <p:nvSpPr>
            <p:cNvPr id="320" name="Google Shape;320;p11"/>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p:nvPr/>
          </p:nvSpPr>
          <p:spPr>
            <a:xfrm>
              <a:off x="507100" y="1559825"/>
              <a:ext cx="135900" cy="146700"/>
            </a:xfrm>
            <a:prstGeom prst="chevron">
              <a:avLst>
                <a:gd fmla="val 50000" name="adj"/>
              </a:avLst>
            </a:prstGeom>
            <a:solidFill>
              <a:srgbClr val="FF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11"/>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323" name="Google Shape;323;p11"/>
          <p:cNvGrpSpPr/>
          <p:nvPr/>
        </p:nvGrpSpPr>
        <p:grpSpPr>
          <a:xfrm>
            <a:off x="172024" y="5506200"/>
            <a:ext cx="137818" cy="187200"/>
            <a:chOff x="507100" y="1997600"/>
            <a:chExt cx="158375" cy="187200"/>
          </a:xfrm>
        </p:grpSpPr>
        <p:sp>
          <p:nvSpPr>
            <p:cNvPr id="324" name="Google Shape;324;p11"/>
            <p:cNvSpPr/>
            <p:nvPr/>
          </p:nvSpPr>
          <p:spPr>
            <a:xfrm>
              <a:off x="529575" y="1997600"/>
              <a:ext cx="135900" cy="187200"/>
            </a:xfrm>
            <a:prstGeom prst="chevron">
              <a:avLst>
                <a:gd fmla="val 50000"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p:nvPr/>
          </p:nvSpPr>
          <p:spPr>
            <a:xfrm>
              <a:off x="507100" y="2017025"/>
              <a:ext cx="135900" cy="146700"/>
            </a:xfrm>
            <a:prstGeom prst="chevron">
              <a:avLst>
                <a:gd fmla="val 50000" name="adj"/>
              </a:avLst>
            </a:prstGeom>
            <a:solidFill>
              <a:srgbClr val="FFFF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11"/>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327" name="Google Shape;327;p11"/>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328" name="Google Shape;328;p11"/>
          <p:cNvGrpSpPr/>
          <p:nvPr/>
        </p:nvGrpSpPr>
        <p:grpSpPr>
          <a:xfrm>
            <a:off x="172024" y="7607808"/>
            <a:ext cx="137818" cy="187200"/>
            <a:chOff x="507100" y="1997600"/>
            <a:chExt cx="158375" cy="187200"/>
          </a:xfrm>
        </p:grpSpPr>
        <p:sp>
          <p:nvSpPr>
            <p:cNvPr id="329" name="Google Shape;329;p11"/>
            <p:cNvSpPr/>
            <p:nvPr/>
          </p:nvSpPr>
          <p:spPr>
            <a:xfrm>
              <a:off x="529575" y="1997600"/>
              <a:ext cx="135900" cy="187200"/>
            </a:xfrm>
            <a:prstGeom prst="chevron">
              <a:avLst>
                <a:gd fmla="val 50000" name="adj"/>
              </a:avLst>
            </a:prstGeom>
            <a:solidFill>
              <a:srgbClr val="38761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a:off x="507100" y="2017025"/>
              <a:ext cx="135900" cy="146700"/>
            </a:xfrm>
            <a:prstGeom prst="chevron">
              <a:avLst>
                <a:gd fmla="val 50000" name="adj"/>
              </a:avLst>
            </a:prstGeom>
            <a:solidFill>
              <a:srgbClr val="38761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11"/>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
        <p:nvSpPr>
          <p:cNvPr id="332" name="Google Shape;332;p11"/>
          <p:cNvSpPr txBox="1"/>
          <p:nvPr/>
        </p:nvSpPr>
        <p:spPr>
          <a:xfrm>
            <a:off x="159875" y="60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33" name="Google Shape;333;p11"/>
          <p:cNvSpPr txBox="1"/>
          <p:nvPr/>
        </p:nvSpPr>
        <p:spPr>
          <a:xfrm>
            <a:off x="1763100" y="4908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34" name="Google Shape;334;p11"/>
          <p:cNvSpPr txBox="1"/>
          <p:nvPr/>
        </p:nvSpPr>
        <p:spPr>
          <a:xfrm>
            <a:off x="3483688" y="403875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
        <p:nvSpPr>
          <p:cNvPr id="335" name="Google Shape;335;p11"/>
          <p:cNvSpPr txBox="1"/>
          <p:nvPr/>
        </p:nvSpPr>
        <p:spPr>
          <a:xfrm>
            <a:off x="3986375" y="71865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24" name="Shape 224"/>
        <p:cNvGrpSpPr/>
        <p:nvPr/>
      </p:nvGrpSpPr>
      <p:grpSpPr>
        <a:xfrm>
          <a:off x="0" y="0"/>
          <a:ext cx="0" cy="0"/>
          <a:chOff x="0" y="0"/>
          <a:chExt cx="0" cy="0"/>
        </a:xfrm>
      </p:grpSpPr>
      <p:sp>
        <p:nvSpPr>
          <p:cNvPr id="225" name="Google Shape;225;p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6" name="Google Shape;226;p9"/>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7" name="Google Shape;227;p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28" name="Google Shape;228;p9"/>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nvSpPr>
        <p:spPr>
          <a:xfrm>
            <a:off x="4467025" y="6764100"/>
            <a:ext cx="30069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grpSp>
        <p:nvGrpSpPr>
          <p:cNvPr id="415" name="Google Shape;415;p16"/>
          <p:cNvGrpSpPr/>
          <p:nvPr/>
        </p:nvGrpSpPr>
        <p:grpSpPr>
          <a:xfrm>
            <a:off x="229715" y="459852"/>
            <a:ext cx="5190000" cy="771300"/>
            <a:chOff x="188700" y="665125"/>
            <a:chExt cx="5190000" cy="771300"/>
          </a:xfrm>
        </p:grpSpPr>
        <p:sp>
          <p:nvSpPr>
            <p:cNvPr id="416" name="Google Shape;416;p16"/>
            <p:cNvSpPr txBox="1"/>
            <p:nvPr/>
          </p:nvSpPr>
          <p:spPr>
            <a:xfrm>
              <a:off x="188700" y="665125"/>
              <a:ext cx="51900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marR="0" rtl="0" algn="l">
                <a:lnSpc>
                  <a:spcPct val="95000"/>
                </a:lnSpc>
                <a:spcBef>
                  <a:spcPts val="0"/>
                </a:spcBef>
                <a:spcAft>
                  <a:spcPts val="0"/>
                </a:spcAft>
                <a:buNone/>
              </a:pPr>
              <a:r>
                <a:rPr b="1" i="0" lang="en" sz="2100" u="none" cap="none" strike="noStrike">
                  <a:solidFill>
                    <a:srgbClr val="000000"/>
                  </a:solidFill>
                  <a:latin typeface="Arial"/>
                  <a:ea typeface="Arial"/>
                  <a:cs typeface="Arial"/>
                  <a:sym typeface="Arial"/>
                </a:rPr>
                <a:t>Machine Learning Model Results</a:t>
              </a:r>
              <a:endParaRPr b="0" i="0" sz="1400" u="none" cap="none" strike="noStrike">
                <a:solidFill>
                  <a:srgbClr val="000000"/>
                </a:solidFill>
                <a:latin typeface="Arial"/>
                <a:ea typeface="Arial"/>
                <a:cs typeface="Arial"/>
                <a:sym typeface="Arial"/>
              </a:endParaRPr>
            </a:p>
          </p:txBody>
        </p:sp>
        <p:sp>
          <p:nvSpPr>
            <p:cNvPr id="417" name="Google Shape;417;p16"/>
            <p:cNvSpPr txBox="1"/>
            <p:nvPr/>
          </p:nvSpPr>
          <p:spPr>
            <a:xfrm>
              <a:off x="188700" y="1056752"/>
              <a:ext cx="4870405" cy="37967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200"/>
                </a:spcAft>
                <a:buNone/>
              </a:pPr>
              <a:r>
                <a:rPr b="0" i="0" lang="en" sz="1200" u="none" cap="none" strike="noStrike">
                  <a:solidFill>
                    <a:srgbClr val="000000"/>
                  </a:solidFill>
                  <a:latin typeface="Arial"/>
                  <a:ea typeface="Arial"/>
                  <a:cs typeface="Arial"/>
                  <a:sym typeface="Arial"/>
                </a:rPr>
                <a:t>Executive summary report for TikTok prepared by Khulekani Mgenge</a:t>
              </a:r>
              <a:endParaRPr b="0" i="0" sz="1200" u="none" cap="none" strike="noStrike">
                <a:solidFill>
                  <a:srgbClr val="000000"/>
                </a:solidFill>
                <a:latin typeface="Arial"/>
                <a:ea typeface="Arial"/>
                <a:cs typeface="Arial"/>
                <a:sym typeface="Arial"/>
              </a:endParaRPr>
            </a:p>
          </p:txBody>
        </p:sp>
      </p:grpSp>
      <p:pic>
        <p:nvPicPr>
          <p:cNvPr descr="A black square with white and blue logo&#10;&#10;Description automatically generated" id="418" name="Google Shape;418;p16"/>
          <p:cNvPicPr preferRelativeResize="0"/>
          <p:nvPr/>
        </p:nvPicPr>
        <p:blipFill rotWithShape="1">
          <a:blip r:embed="rId3">
            <a:alphaModFix/>
          </a:blip>
          <a:srcRect b="0" l="10547" r="10546" t="0"/>
          <a:stretch/>
        </p:blipFill>
        <p:spPr>
          <a:xfrm>
            <a:off x="5871276" y="75690"/>
            <a:ext cx="1661388" cy="1181952"/>
          </a:xfrm>
          <a:prstGeom prst="rect">
            <a:avLst/>
          </a:prstGeom>
          <a:noFill/>
          <a:ln cap="flat" cmpd="sng" w="19050">
            <a:solidFill>
              <a:srgbClr val="000000"/>
            </a:solidFill>
            <a:prstDash val="solid"/>
            <a:round/>
            <a:headEnd len="sm" w="sm" type="none"/>
            <a:tailEnd len="sm" w="sm" type="none"/>
          </a:ln>
        </p:spPr>
      </p:pic>
      <p:pic>
        <p:nvPicPr>
          <p:cNvPr descr="A test set with numbers and labels&#10;&#10;Description automatically generated" id="419" name="Google Shape;419;p16"/>
          <p:cNvPicPr preferRelativeResize="0"/>
          <p:nvPr>
            <p:ph idx="2" type="pic"/>
          </p:nvPr>
        </p:nvPicPr>
        <p:blipFill rotWithShape="1">
          <a:blip r:embed="rId4">
            <a:alphaModFix/>
          </a:blip>
          <a:srcRect b="3174" l="0" r="0" t="3173"/>
          <a:stretch/>
        </p:blipFill>
        <p:spPr>
          <a:xfrm>
            <a:off x="4394725" y="4839107"/>
            <a:ext cx="3023199" cy="2678801"/>
          </a:xfrm>
          <a:prstGeom prst="rect">
            <a:avLst/>
          </a:prstGeom>
          <a:noFill/>
          <a:ln cap="flat" cmpd="sng" w="19050">
            <a:solidFill>
              <a:srgbClr val="000000"/>
            </a:solidFill>
            <a:prstDash val="solid"/>
            <a:round/>
            <a:headEnd len="sm" w="sm" type="none"/>
            <a:tailEnd len="sm" w="sm" type="none"/>
          </a:ln>
        </p:spPr>
      </p:pic>
      <p:sp>
        <p:nvSpPr>
          <p:cNvPr id="420" name="Google Shape;420;p16"/>
          <p:cNvSpPr txBox="1"/>
          <p:nvPr/>
        </p:nvSpPr>
        <p:spPr>
          <a:xfrm>
            <a:off x="2315538" y="1443105"/>
            <a:ext cx="530063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The TikTok data team seeks to develop a machine learning model to assist in the classification of videos as either claims or opinions. Previous investigation into the available data revealed that video engagement levels were highly indicative of claim status. The team is confident that the resulting model will meet all performance requirements</a:t>
            </a:r>
            <a:endParaRPr b="0" i="0" sz="1400" u="none" cap="none" strike="noStrike">
              <a:solidFill>
                <a:srgbClr val="000000"/>
              </a:solidFill>
              <a:latin typeface="Arial"/>
              <a:ea typeface="Arial"/>
              <a:cs typeface="Arial"/>
              <a:sym typeface="Arial"/>
            </a:endParaRPr>
          </a:p>
        </p:txBody>
      </p:sp>
      <p:sp>
        <p:nvSpPr>
          <p:cNvPr id="421" name="Google Shape;421;p16"/>
          <p:cNvSpPr txBox="1"/>
          <p:nvPr/>
        </p:nvSpPr>
        <p:spPr>
          <a:xfrm>
            <a:off x="2319187" y="2422560"/>
            <a:ext cx="514719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TikTok videos receive a large number of user reports for many different reasons. Not all reported videos can undergo review by a human moderator. Videos that make claims (as opposed to opinions) are much more likely to contain content that violates the platform’s terms of service. TikTok seeks a way to identify videos that make claims to prioritize them for review.</a:t>
            </a:r>
            <a:endParaRPr b="0" i="0" sz="1400" u="none" cap="none" strike="noStrike">
              <a:solidFill>
                <a:srgbClr val="000000"/>
              </a:solidFill>
              <a:latin typeface="Arial"/>
              <a:ea typeface="Arial"/>
              <a:cs typeface="Arial"/>
              <a:sym typeface="Arial"/>
            </a:endParaRPr>
          </a:p>
        </p:txBody>
      </p:sp>
      <p:sp>
        <p:nvSpPr>
          <p:cNvPr id="422" name="Google Shape;422;p16"/>
          <p:cNvSpPr txBox="1"/>
          <p:nvPr/>
        </p:nvSpPr>
        <p:spPr>
          <a:xfrm>
            <a:off x="2302827" y="3547647"/>
            <a:ext cx="513169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The data team built two tree-based classification models. Both models were used to predict on a held-out validation dataset, and final model selection was determined by the model with the best recall score. The final model was then used to score a test dataset to estimate future performance.</a:t>
            </a:r>
            <a:endParaRPr b="0" i="0" sz="1400" u="none" cap="none" strike="noStrike">
              <a:solidFill>
                <a:srgbClr val="000000"/>
              </a:solidFill>
              <a:latin typeface="Arial"/>
              <a:ea typeface="Arial"/>
              <a:cs typeface="Arial"/>
              <a:sym typeface="Arial"/>
            </a:endParaRPr>
          </a:p>
        </p:txBody>
      </p:sp>
      <p:sp>
        <p:nvSpPr>
          <p:cNvPr id="423" name="Google Shape;423;p16"/>
          <p:cNvSpPr txBox="1"/>
          <p:nvPr/>
        </p:nvSpPr>
        <p:spPr>
          <a:xfrm>
            <a:off x="433970" y="5055748"/>
            <a:ext cx="364534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Both model architectures—random forest (RF) and XGBoost—performed exceptionally well. The RF model had a better recall score (0.995) and was selected as champion.</a:t>
            </a:r>
            <a:endParaRPr b="0" i="0" sz="1400" u="none" cap="none" strike="noStrike">
              <a:solidFill>
                <a:srgbClr val="000000"/>
              </a:solidFill>
              <a:latin typeface="Arial"/>
              <a:ea typeface="Arial"/>
              <a:cs typeface="Arial"/>
              <a:sym typeface="Arial"/>
            </a:endParaRPr>
          </a:p>
        </p:txBody>
      </p:sp>
      <p:sp>
        <p:nvSpPr>
          <p:cNvPr id="424" name="Google Shape;424;p16"/>
          <p:cNvSpPr txBox="1"/>
          <p:nvPr/>
        </p:nvSpPr>
        <p:spPr>
          <a:xfrm>
            <a:off x="436757" y="5853117"/>
            <a:ext cx="34446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Performance on the test holdout data yielded near perfect scores, with only five misclassified samples out of 3,817.</a:t>
            </a:r>
            <a:endParaRPr b="0" i="0" sz="1400" u="none" cap="none" strike="noStrike">
              <a:solidFill>
                <a:srgbClr val="000000"/>
              </a:solidFill>
              <a:latin typeface="Arial"/>
              <a:ea typeface="Arial"/>
              <a:cs typeface="Arial"/>
              <a:sym typeface="Arial"/>
            </a:endParaRPr>
          </a:p>
        </p:txBody>
      </p:sp>
      <p:sp>
        <p:nvSpPr>
          <p:cNvPr id="425" name="Google Shape;425;p16"/>
          <p:cNvSpPr txBox="1"/>
          <p:nvPr/>
        </p:nvSpPr>
        <p:spPr>
          <a:xfrm>
            <a:off x="434024" y="6504106"/>
            <a:ext cx="3710442"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Subsequent analysis indicated that, as expected, the primary predictors were all related to video engagement levels, with video view count, like count, share count, and download count accounting for nearly all predictive signal in the data. With these results, we can conclude that videos with higher user engagement levels were much more likely to be claims. In fact, no opinion video had more than 10,000 views.</a:t>
            </a:r>
            <a:endParaRPr b="0" i="0" sz="1400" u="none" cap="none" strike="noStrike">
              <a:solidFill>
                <a:srgbClr val="000000"/>
              </a:solidFill>
              <a:latin typeface="Arial"/>
              <a:ea typeface="Arial"/>
              <a:cs typeface="Arial"/>
              <a:sym typeface="Arial"/>
            </a:endParaRPr>
          </a:p>
        </p:txBody>
      </p:sp>
      <p:sp>
        <p:nvSpPr>
          <p:cNvPr id="426" name="Google Shape;426;p16"/>
          <p:cNvSpPr txBox="1"/>
          <p:nvPr/>
        </p:nvSpPr>
        <p:spPr>
          <a:xfrm>
            <a:off x="455722" y="8543765"/>
            <a:ext cx="697361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As noted, the model performed exceptionally well on the test holdout data. Before deploying the model, the data team recommends further evaluation using additional subsets of user data. Furthermore, the data team recommends monitoring the distributions of video engagement levels to ensure that the model remains robust to fluctuations in its most predictive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