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Lst>
  <p:sldSz cy="10058400" cx="7772400"/>
  <p:notesSz cx="6858000" cy="9144000"/>
  <p:embeddedFontLst>
    <p:embeddedFont>
      <p:font typeface="Roboto"/>
      <p:regular r:id="rId8"/>
      <p:bold r:id="rId9"/>
      <p:italic r:id="rId10"/>
      <p:boldItalic r:id="rId11"/>
    </p:embeddedFont>
    <p:embeddedFont>
      <p:font typeface="PT Sans Narrow"/>
      <p:regular r:id="rId12"/>
      <p:bold r:id="rId13"/>
    </p:embeddedFont>
    <p:embeddedFont>
      <p:font typeface="Lato"/>
      <p:regular r:id="rId14"/>
      <p:bold r:id="rId15"/>
      <p:italic r:id="rId16"/>
      <p:boldItalic r:id="rId17"/>
    </p:embeddedFont>
    <p:embeddedFont>
      <p:font typeface="Work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italic.fntdata"/><Relationship Id="rId11" Type="http://schemas.openxmlformats.org/officeDocument/2006/relationships/font" Target="fonts/Roboto-boldItalic.fntdata"/><Relationship Id="rId10" Type="http://schemas.openxmlformats.org/officeDocument/2006/relationships/font" Target="fonts/Roboto-italic.fntdata"/><Relationship Id="rId21" Type="http://schemas.openxmlformats.org/officeDocument/2006/relationships/font" Target="fonts/WorkSans-boldItalic.fntdata"/><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Master" Target="slideMasters/slideMaster2.xml"/><Relationship Id="rId19" Type="http://schemas.openxmlformats.org/officeDocument/2006/relationships/font" Target="fonts/WorkSans-bold.fntdata"/><Relationship Id="rId6" Type="http://schemas.openxmlformats.org/officeDocument/2006/relationships/notesMaster" Target="notesMasters/notesMaster1.xml"/><Relationship Id="rId18" Type="http://schemas.openxmlformats.org/officeDocument/2006/relationships/font" Target="fonts/WorkSans-regular.fntdata"/><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5">
  <p:cSld name="CUSTOM_2">
    <p:spTree>
      <p:nvGrpSpPr>
        <p:cNvPr id="10" name="Shape 10"/>
        <p:cNvGrpSpPr/>
        <p:nvPr/>
      </p:nvGrpSpPr>
      <p:grpSpPr>
        <a:xfrm>
          <a:off x="0" y="0"/>
          <a:ext cx="0" cy="0"/>
          <a:chOff x="0" y="0"/>
          <a:chExt cx="0" cy="0"/>
        </a:xfrm>
      </p:grpSpPr>
      <p:cxnSp>
        <p:nvCxnSpPr>
          <p:cNvPr id="11" name="Google Shape;11;p2"/>
          <p:cNvCxnSpPr/>
          <p:nvPr/>
        </p:nvCxnSpPr>
        <p:spPr>
          <a:xfrm>
            <a:off x="3049395" y="1359111"/>
            <a:ext cx="0" cy="5924400"/>
          </a:xfrm>
          <a:prstGeom prst="straightConnector1">
            <a:avLst/>
          </a:prstGeom>
          <a:noFill/>
          <a:ln cap="flat" cmpd="sng" w="9525">
            <a:solidFill>
              <a:srgbClr val="CCCCCC"/>
            </a:solidFill>
            <a:prstDash val="solid"/>
            <a:round/>
            <a:headEnd len="sm" w="sm" type="none"/>
            <a:tailEnd len="sm" w="sm" type="none"/>
          </a:ln>
        </p:spPr>
      </p:cxnSp>
      <p:cxnSp>
        <p:nvCxnSpPr>
          <p:cNvPr id="12" name="Google Shape;12;p2"/>
          <p:cNvCxnSpPr>
            <a:stCxn id="13" idx="0"/>
          </p:cNvCxnSpPr>
          <p:nvPr/>
        </p:nvCxnSpPr>
        <p:spPr>
          <a:xfrm flipH="1">
            <a:off x="172020" y="1360807"/>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14" name="Google Shape;14;p2"/>
          <p:cNvGrpSpPr/>
          <p:nvPr/>
        </p:nvGrpSpPr>
        <p:grpSpPr>
          <a:xfrm>
            <a:off x="190320" y="1357857"/>
            <a:ext cx="7581691" cy="5901"/>
            <a:chOff x="1890075" y="5241175"/>
            <a:chExt cx="4240556" cy="257700"/>
          </a:xfrm>
        </p:grpSpPr>
        <p:sp>
          <p:nvSpPr>
            <p:cNvPr id="13" name="Google Shape;13;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 name="Google Shape;15;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 name="Google Shape;16;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 name="Google Shape;17;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8" name="Google Shape;18;p2"/>
          <p:cNvGrpSpPr/>
          <p:nvPr/>
        </p:nvGrpSpPr>
        <p:grpSpPr>
          <a:xfrm>
            <a:off x="190320" y="1388959"/>
            <a:ext cx="7581691" cy="5901"/>
            <a:chOff x="1890075" y="5241175"/>
            <a:chExt cx="4240556" cy="257700"/>
          </a:xfrm>
        </p:grpSpPr>
        <p:sp>
          <p:nvSpPr>
            <p:cNvPr id="19" name="Google Shape;19;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 name="Google Shape;20;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 name="Google Shape;21;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 name="Google Shape;22;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3" name="Google Shape;23;p2"/>
          <p:cNvSpPr txBox="1"/>
          <p:nvPr/>
        </p:nvSpPr>
        <p:spPr>
          <a:xfrm>
            <a:off x="490594" y="1544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24" name="Google Shape;24;p2"/>
          <p:cNvGrpSpPr/>
          <p:nvPr/>
        </p:nvGrpSpPr>
        <p:grpSpPr>
          <a:xfrm>
            <a:off x="372224" y="1650425"/>
            <a:ext cx="137818" cy="187200"/>
            <a:chOff x="507100" y="1997600"/>
            <a:chExt cx="158375" cy="187200"/>
          </a:xfrm>
        </p:grpSpPr>
        <p:sp>
          <p:nvSpPr>
            <p:cNvPr id="25" name="Google Shape;25;p2"/>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2"/>
          <p:cNvSpPr txBox="1"/>
          <p:nvPr/>
        </p:nvSpPr>
        <p:spPr>
          <a:xfrm>
            <a:off x="3314919" y="1544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28" name="Google Shape;28;p2"/>
          <p:cNvGrpSpPr/>
          <p:nvPr/>
        </p:nvGrpSpPr>
        <p:grpSpPr>
          <a:xfrm>
            <a:off x="3196549" y="1650425"/>
            <a:ext cx="137818" cy="187200"/>
            <a:chOff x="507100" y="1997600"/>
            <a:chExt cx="158375" cy="187200"/>
          </a:xfrm>
        </p:grpSpPr>
        <p:sp>
          <p:nvSpPr>
            <p:cNvPr id="29" name="Google Shape;29;p2"/>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2"/>
          <p:cNvSpPr txBox="1"/>
          <p:nvPr/>
        </p:nvSpPr>
        <p:spPr>
          <a:xfrm>
            <a:off x="3314919" y="43673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KEY INSIGHTS </a:t>
            </a:r>
            <a:endParaRPr b="0" i="0" sz="1500" u="none" cap="none" strike="noStrike">
              <a:solidFill>
                <a:srgbClr val="000000"/>
              </a:solidFill>
              <a:latin typeface="Work Sans"/>
              <a:ea typeface="Work Sans"/>
              <a:cs typeface="Work Sans"/>
              <a:sym typeface="Work Sans"/>
            </a:endParaRPr>
          </a:p>
        </p:txBody>
      </p:sp>
      <p:grpSp>
        <p:nvGrpSpPr>
          <p:cNvPr id="32" name="Google Shape;32;p2"/>
          <p:cNvGrpSpPr/>
          <p:nvPr/>
        </p:nvGrpSpPr>
        <p:grpSpPr>
          <a:xfrm>
            <a:off x="3196549" y="4473625"/>
            <a:ext cx="137818" cy="187200"/>
            <a:chOff x="507100" y="1997600"/>
            <a:chExt cx="158375" cy="187200"/>
          </a:xfrm>
        </p:grpSpPr>
        <p:sp>
          <p:nvSpPr>
            <p:cNvPr id="33" name="Google Shape;33;p2"/>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
          <p:cNvGrpSpPr/>
          <p:nvPr/>
        </p:nvGrpSpPr>
        <p:grpSpPr>
          <a:xfrm>
            <a:off x="172050" y="5100163"/>
            <a:ext cx="2852450" cy="4958106"/>
            <a:chOff x="404700" y="4541500"/>
            <a:chExt cx="2852450" cy="5007177"/>
          </a:xfrm>
        </p:grpSpPr>
        <p:sp>
          <p:nvSpPr>
            <p:cNvPr id="36" name="Google Shape;36;p2"/>
            <p:cNvSpPr/>
            <p:nvPr/>
          </p:nvSpPr>
          <p:spPr>
            <a:xfrm>
              <a:off x="404700" y="4574122"/>
              <a:ext cx="2758200" cy="49338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452450" y="4614877"/>
              <a:ext cx="2804700" cy="49338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txBox="1"/>
            <p:nvPr/>
          </p:nvSpPr>
          <p:spPr>
            <a:xfrm>
              <a:off x="643125" y="4541500"/>
              <a:ext cx="2595900" cy="41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IMPACT</a:t>
              </a:r>
              <a:endParaRPr b="0" i="0" sz="1500" u="none" cap="none" strike="noStrike">
                <a:solidFill>
                  <a:srgbClr val="000000"/>
                </a:solidFill>
                <a:latin typeface="Work Sans"/>
                <a:ea typeface="Work Sans"/>
                <a:cs typeface="Work Sans"/>
                <a:sym typeface="Work Sans"/>
              </a:endParaRPr>
            </a:p>
          </p:txBody>
        </p:sp>
        <p:sp>
          <p:nvSpPr>
            <p:cNvPr id="39" name="Google Shape;39;p2"/>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2"/>
          <p:cNvSpPr txBox="1"/>
          <p:nvPr/>
        </p:nvSpPr>
        <p:spPr>
          <a:xfrm>
            <a:off x="190350" y="11200"/>
            <a:ext cx="72909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42" name="Google Shape;42;p2"/>
          <p:cNvSpPr txBox="1"/>
          <p:nvPr/>
        </p:nvSpPr>
        <p:spPr>
          <a:xfrm>
            <a:off x="2226300" y="513400"/>
            <a:ext cx="3219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t/>
            </a:r>
            <a:endParaRPr b="0" i="0" sz="1200" u="none" cap="none" strike="noStrike">
              <a:solidFill>
                <a:srgbClr val="000000"/>
              </a:solidFill>
              <a:latin typeface="PT Sans Narrow"/>
              <a:ea typeface="PT Sans Narrow"/>
              <a:cs typeface="PT Sans Narrow"/>
              <a:sym typeface="PT Sans Narrow"/>
            </a:endParaRPr>
          </a:p>
        </p:txBody>
      </p:sp>
      <p:sp>
        <p:nvSpPr>
          <p:cNvPr id="43" name="Google Shape;43;p2"/>
          <p:cNvSpPr/>
          <p:nvPr>
            <p:ph idx="2" type="pic"/>
          </p:nvPr>
        </p:nvSpPr>
        <p:spPr>
          <a:xfrm>
            <a:off x="4467025" y="5862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336" name="Shape 336"/>
        <p:cNvGrpSpPr/>
        <p:nvPr/>
      </p:nvGrpSpPr>
      <p:grpSpPr>
        <a:xfrm>
          <a:off x="0" y="0"/>
          <a:ext cx="0" cy="0"/>
          <a:chOff x="0" y="0"/>
          <a:chExt cx="0" cy="0"/>
        </a:xfrm>
      </p:grpSpPr>
      <p:cxnSp>
        <p:nvCxnSpPr>
          <p:cNvPr id="337" name="Google Shape;337;p12"/>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338" name="Google Shape;338;p12"/>
          <p:cNvGrpSpPr/>
          <p:nvPr/>
        </p:nvGrpSpPr>
        <p:grpSpPr>
          <a:xfrm>
            <a:off x="404725" y="1300475"/>
            <a:ext cx="6908400" cy="72025"/>
            <a:chOff x="404725" y="1681475"/>
            <a:chExt cx="6908400" cy="72025"/>
          </a:xfrm>
        </p:grpSpPr>
        <p:cxnSp>
          <p:nvCxnSpPr>
            <p:cNvPr id="339" name="Google Shape;339;p12"/>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340" name="Google Shape;340;p12"/>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341" name="Google Shape;341;p12"/>
          <p:cNvCxnSpPr/>
          <p:nvPr/>
        </p:nvCxnSpPr>
        <p:spPr>
          <a:xfrm>
            <a:off x="7326238" y="6225"/>
            <a:ext cx="28200" cy="8777100"/>
          </a:xfrm>
          <a:prstGeom prst="straightConnector1">
            <a:avLst/>
          </a:prstGeom>
          <a:noFill/>
          <a:ln cap="flat" cmpd="sng" w="9525">
            <a:solidFill>
              <a:srgbClr val="B7B7B7"/>
            </a:solidFill>
            <a:prstDash val="solid"/>
            <a:round/>
            <a:headEnd len="sm" w="sm" type="none"/>
            <a:tailEnd len="sm" w="sm" type="none"/>
          </a:ln>
        </p:spPr>
      </p:cxnSp>
      <p:cxnSp>
        <p:nvCxnSpPr>
          <p:cNvPr id="342" name="Google Shape;342;p12"/>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343" name="Google Shape;343;p12"/>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344" name="Google Shape;344;p12"/>
          <p:cNvGrpSpPr/>
          <p:nvPr/>
        </p:nvGrpSpPr>
        <p:grpSpPr>
          <a:xfrm>
            <a:off x="417975" y="1504250"/>
            <a:ext cx="2357775" cy="410125"/>
            <a:chOff x="417975" y="1885250"/>
            <a:chExt cx="2357775" cy="410125"/>
          </a:xfrm>
        </p:grpSpPr>
        <p:sp>
          <p:nvSpPr>
            <p:cNvPr id="345" name="Google Shape;345;p12"/>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2"/>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12"/>
          <p:cNvGrpSpPr/>
          <p:nvPr/>
        </p:nvGrpSpPr>
        <p:grpSpPr>
          <a:xfrm>
            <a:off x="417975" y="3276600"/>
            <a:ext cx="2357775" cy="410125"/>
            <a:chOff x="265575" y="3352800"/>
            <a:chExt cx="2357775" cy="410125"/>
          </a:xfrm>
        </p:grpSpPr>
        <p:sp>
          <p:nvSpPr>
            <p:cNvPr id="350" name="Google Shape;350;p12"/>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2"/>
          <p:cNvGrpSpPr/>
          <p:nvPr/>
        </p:nvGrpSpPr>
        <p:grpSpPr>
          <a:xfrm>
            <a:off x="3872044" y="3276600"/>
            <a:ext cx="2747987" cy="410125"/>
            <a:chOff x="3567313" y="3200400"/>
            <a:chExt cx="2357775" cy="410125"/>
          </a:xfrm>
        </p:grpSpPr>
        <p:sp>
          <p:nvSpPr>
            <p:cNvPr id="355" name="Google Shape;355;p12"/>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2"/>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12"/>
          <p:cNvGrpSpPr/>
          <p:nvPr/>
        </p:nvGrpSpPr>
        <p:grpSpPr>
          <a:xfrm>
            <a:off x="417963" y="6597750"/>
            <a:ext cx="2357775" cy="410125"/>
            <a:chOff x="-39237" y="6140550"/>
            <a:chExt cx="2357775" cy="410125"/>
          </a:xfrm>
        </p:grpSpPr>
        <p:sp>
          <p:nvSpPr>
            <p:cNvPr id="360" name="Google Shape;360;p12"/>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2"/>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4" name="Google Shape;364;p12"/>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365" name="Google Shape;365;p12"/>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366" name="Google Shape;366;p12"/>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367" name="Google Shape;367;p12"/>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368" name="Google Shape;368;p12"/>
          <p:cNvSpPr txBox="1"/>
          <p:nvPr/>
        </p:nvSpPr>
        <p:spPr>
          <a:xfrm>
            <a:off x="413425" y="1939675"/>
            <a:ext cx="6896100" cy="1027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69" name="Google Shape;369;p12"/>
          <p:cNvSpPr txBox="1"/>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70" name="Google Shape;370;p12"/>
          <p:cNvSpPr txBox="1"/>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71" name="Google Shape;371;p12"/>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72" name="Google Shape;372;p12"/>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
        <p:nvSpPr>
          <p:cNvPr id="373" name="Google Shape;373;p12"/>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374" name="Google Shape;374;p12"/>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US"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375" name="Google Shape;375;p12"/>
          <p:cNvSpPr/>
          <p:nvPr>
            <p:ph idx="2" type="pic"/>
          </p:nvPr>
        </p:nvSpPr>
        <p:spPr>
          <a:xfrm>
            <a:off x="4076163" y="6199700"/>
            <a:ext cx="3035400" cy="2495700"/>
          </a:xfrm>
          <a:prstGeom prst="rect">
            <a:avLst/>
          </a:prstGeom>
          <a:noFill/>
          <a:ln cap="flat" cmpd="sng" w="19050">
            <a:solidFill>
              <a:srgbClr val="000000"/>
            </a:solidFill>
            <a:prstDash val="solid"/>
            <a:round/>
            <a:headEnd len="sm" w="sm" type="none"/>
            <a:tailEnd len="sm" w="sm" type="none"/>
          </a:ln>
        </p:spPr>
      </p:sp>
      <p:sp>
        <p:nvSpPr>
          <p:cNvPr id="376" name="Google Shape;376;p12"/>
          <p:cNvSpPr txBox="1"/>
          <p:nvPr/>
        </p:nvSpPr>
        <p:spPr>
          <a:xfrm>
            <a:off x="4007763" y="86954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377" name="Shape 377"/>
        <p:cNvGrpSpPr/>
        <p:nvPr/>
      </p:nvGrpSpPr>
      <p:grpSpPr>
        <a:xfrm>
          <a:off x="0" y="0"/>
          <a:ext cx="0" cy="0"/>
          <a:chOff x="0" y="0"/>
          <a:chExt cx="0" cy="0"/>
        </a:xfrm>
      </p:grpSpPr>
      <p:sp>
        <p:nvSpPr>
          <p:cNvPr id="378" name="Google Shape;378;p13"/>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79" name="Google Shape;379;p13"/>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380" name="Google Shape;380;p13"/>
          <p:cNvGrpSpPr/>
          <p:nvPr/>
        </p:nvGrpSpPr>
        <p:grpSpPr>
          <a:xfrm>
            <a:off x="95351" y="1392509"/>
            <a:ext cx="7581691" cy="5901"/>
            <a:chOff x="1890075" y="5241175"/>
            <a:chExt cx="4240556" cy="257700"/>
          </a:xfrm>
        </p:grpSpPr>
        <p:sp>
          <p:nvSpPr>
            <p:cNvPr id="381" name="Google Shape;381;p1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2" name="Google Shape;382;p1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3" name="Google Shape;383;p1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4" name="Google Shape;384;p1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385" name="Google Shape;385;p13"/>
          <p:cNvGrpSpPr/>
          <p:nvPr/>
        </p:nvGrpSpPr>
        <p:grpSpPr>
          <a:xfrm>
            <a:off x="95351" y="4542984"/>
            <a:ext cx="7581691" cy="5901"/>
            <a:chOff x="1890075" y="5241175"/>
            <a:chExt cx="4240556" cy="257700"/>
          </a:xfrm>
        </p:grpSpPr>
        <p:sp>
          <p:nvSpPr>
            <p:cNvPr id="386" name="Google Shape;386;p1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7" name="Google Shape;387;p1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8" name="Google Shape;388;p1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9" name="Google Shape;389;p1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90" name="Google Shape;390;p13"/>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391" name="Google Shape;391;p13"/>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392" name="Google Shape;392;p13"/>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393" name="Google Shape;393;p13"/>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394" name="Google Shape;394;p13"/>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395" name="Google Shape;395;p13"/>
          <p:cNvGrpSpPr/>
          <p:nvPr/>
        </p:nvGrpSpPr>
        <p:grpSpPr>
          <a:xfrm>
            <a:off x="95351" y="8200359"/>
            <a:ext cx="7581691" cy="5901"/>
            <a:chOff x="1890075" y="5241175"/>
            <a:chExt cx="4240556" cy="257700"/>
          </a:xfrm>
        </p:grpSpPr>
        <p:sp>
          <p:nvSpPr>
            <p:cNvPr id="396" name="Google Shape;396;p1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7" name="Google Shape;397;p1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8" name="Google Shape;398;p1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9" name="Google Shape;399;p1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400" name="Google Shape;400;p13"/>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401" name="Google Shape;401;p13"/>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US"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402" name="Google Shape;402;p13"/>
          <p:cNvSpPr/>
          <p:nvPr>
            <p:ph idx="2" type="pic"/>
          </p:nvPr>
        </p:nvSpPr>
        <p:spPr>
          <a:xfrm>
            <a:off x="4394725" y="4961200"/>
            <a:ext cx="3035400" cy="2495700"/>
          </a:xfrm>
          <a:prstGeom prst="rect">
            <a:avLst/>
          </a:prstGeom>
          <a:noFill/>
          <a:ln cap="flat" cmpd="sng" w="19050">
            <a:solidFill>
              <a:srgbClr val="000000"/>
            </a:solidFill>
            <a:prstDash val="solid"/>
            <a:round/>
            <a:headEnd len="sm" w="sm" type="none"/>
            <a:tailEnd len="sm" w="sm" type="none"/>
          </a:ln>
        </p:spPr>
      </p:sp>
      <p:sp>
        <p:nvSpPr>
          <p:cNvPr id="403" name="Google Shape;403;p13"/>
          <p:cNvSpPr txBox="1"/>
          <p:nvPr/>
        </p:nvSpPr>
        <p:spPr>
          <a:xfrm>
            <a:off x="4326325" y="74569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404" name="Shape 404"/>
        <p:cNvGrpSpPr/>
        <p:nvPr/>
      </p:nvGrpSpPr>
      <p:grpSpPr>
        <a:xfrm>
          <a:off x="0" y="0"/>
          <a:ext cx="0" cy="0"/>
          <a:chOff x="0" y="0"/>
          <a:chExt cx="0" cy="0"/>
        </a:xfrm>
      </p:grpSpPr>
      <p:sp>
        <p:nvSpPr>
          <p:cNvPr id="405" name="Google Shape;405;p14"/>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grpSp>
        <p:nvGrpSpPr>
          <p:cNvPr id="406" name="Google Shape;406;p14"/>
          <p:cNvGrpSpPr/>
          <p:nvPr/>
        </p:nvGrpSpPr>
        <p:grpSpPr>
          <a:xfrm>
            <a:off x="-16250" y="9048087"/>
            <a:ext cx="7804900" cy="1072407"/>
            <a:chOff x="-19118" y="4617750"/>
            <a:chExt cx="9182236" cy="548378"/>
          </a:xfrm>
        </p:grpSpPr>
        <p:sp>
          <p:nvSpPr>
            <p:cNvPr id="407" name="Google Shape;407;p14"/>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408" name="Google Shape;408;p14"/>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409" name="Shape 40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44" name="Shape 44"/>
        <p:cNvGrpSpPr/>
        <p:nvPr/>
      </p:nvGrpSpPr>
      <p:grpSpPr>
        <a:xfrm>
          <a:off x="0" y="0"/>
          <a:ext cx="0" cy="0"/>
          <a:chOff x="0" y="0"/>
          <a:chExt cx="0" cy="0"/>
        </a:xfrm>
      </p:grpSpPr>
      <p:grpSp>
        <p:nvGrpSpPr>
          <p:cNvPr id="45" name="Google Shape;45;p3"/>
          <p:cNvGrpSpPr/>
          <p:nvPr/>
        </p:nvGrpSpPr>
        <p:grpSpPr>
          <a:xfrm>
            <a:off x="172055" y="1468890"/>
            <a:ext cx="7434543" cy="62982"/>
            <a:chOff x="1890075" y="5241175"/>
            <a:chExt cx="4240556" cy="257700"/>
          </a:xfrm>
        </p:grpSpPr>
        <p:sp>
          <p:nvSpPr>
            <p:cNvPr id="46" name="Google Shape;46;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7" name="Google Shape;47;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8" name="Google Shape;48;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9" name="Google Shape;49;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50" name="Google Shape;50;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51" name="Google Shape;51;p3"/>
          <p:cNvGrpSpPr/>
          <p:nvPr/>
        </p:nvGrpSpPr>
        <p:grpSpPr>
          <a:xfrm>
            <a:off x="168930" y="2702615"/>
            <a:ext cx="7434543" cy="62982"/>
            <a:chOff x="1890075" y="5241175"/>
            <a:chExt cx="4240556" cy="257700"/>
          </a:xfrm>
        </p:grpSpPr>
        <p:sp>
          <p:nvSpPr>
            <p:cNvPr id="52" name="Google Shape;52;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3" name="Google Shape;53;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4" name="Google Shape;54;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5" name="Google Shape;55;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56" name="Google Shape;56;p3"/>
          <p:cNvCxnSpPr>
            <a:stCxn id="46"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57" name="Google Shape;57;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58" name="Google Shape;58;p3"/>
          <p:cNvGrpSpPr/>
          <p:nvPr/>
        </p:nvGrpSpPr>
        <p:grpSpPr>
          <a:xfrm>
            <a:off x="0" y="3413775"/>
            <a:ext cx="3530025" cy="746350"/>
            <a:chOff x="0" y="3156075"/>
            <a:chExt cx="3530025" cy="746350"/>
          </a:xfrm>
        </p:grpSpPr>
        <p:sp>
          <p:nvSpPr>
            <p:cNvPr id="59" name="Google Shape;59;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0" name="Google Shape;60;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61" name="Google Shape;61;p3"/>
          <p:cNvGrpSpPr/>
          <p:nvPr/>
        </p:nvGrpSpPr>
        <p:grpSpPr>
          <a:xfrm>
            <a:off x="3248850" y="2867100"/>
            <a:ext cx="4936034" cy="746350"/>
            <a:chOff x="0" y="3156075"/>
            <a:chExt cx="3530025" cy="746350"/>
          </a:xfrm>
        </p:grpSpPr>
        <p:sp>
          <p:nvSpPr>
            <p:cNvPr id="62" name="Google Shape;62;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3" name="Google Shape;63;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64" name="Google Shape;64;p3"/>
          <p:cNvGrpSpPr/>
          <p:nvPr/>
        </p:nvGrpSpPr>
        <p:grpSpPr>
          <a:xfrm>
            <a:off x="3248850" y="7166275"/>
            <a:ext cx="4936034" cy="746350"/>
            <a:chOff x="0" y="3156075"/>
            <a:chExt cx="3530025" cy="746350"/>
          </a:xfrm>
        </p:grpSpPr>
        <p:sp>
          <p:nvSpPr>
            <p:cNvPr id="65" name="Google Shape;65;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6" name="Google Shape;66;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67" name="Google Shape;67;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68" name="Google Shape;68;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69" name="Google Shape;69;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70" name="Google Shape;70;p3"/>
          <p:cNvGrpSpPr/>
          <p:nvPr/>
        </p:nvGrpSpPr>
        <p:grpSpPr>
          <a:xfrm>
            <a:off x="172055" y="1468890"/>
            <a:ext cx="7434543" cy="62982"/>
            <a:chOff x="1890075" y="5241175"/>
            <a:chExt cx="4240556" cy="257700"/>
          </a:xfrm>
        </p:grpSpPr>
        <p:sp>
          <p:nvSpPr>
            <p:cNvPr id="71" name="Google Shape;71;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2" name="Google Shape;72;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3" name="Google Shape;73;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4" name="Google Shape;74;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75" name="Google Shape;75;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76" name="Google Shape;76;p3"/>
          <p:cNvGrpSpPr/>
          <p:nvPr/>
        </p:nvGrpSpPr>
        <p:grpSpPr>
          <a:xfrm>
            <a:off x="168930" y="2702615"/>
            <a:ext cx="7434543" cy="62982"/>
            <a:chOff x="1890075" y="5241175"/>
            <a:chExt cx="4240556" cy="257700"/>
          </a:xfrm>
        </p:grpSpPr>
        <p:sp>
          <p:nvSpPr>
            <p:cNvPr id="77" name="Google Shape;77;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8" name="Google Shape;78;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9" name="Google Shape;79;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0" name="Google Shape;80;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81" name="Google Shape;81;p3"/>
          <p:cNvCxnSpPr>
            <a:stCxn id="71"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82" name="Google Shape;82;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83" name="Google Shape;83;p3"/>
          <p:cNvGrpSpPr/>
          <p:nvPr/>
        </p:nvGrpSpPr>
        <p:grpSpPr>
          <a:xfrm>
            <a:off x="0" y="3413775"/>
            <a:ext cx="3530025" cy="746350"/>
            <a:chOff x="0" y="3156075"/>
            <a:chExt cx="3530025" cy="746350"/>
          </a:xfrm>
        </p:grpSpPr>
        <p:sp>
          <p:nvSpPr>
            <p:cNvPr id="84" name="Google Shape;84;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5" name="Google Shape;85;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86" name="Google Shape;86;p3"/>
          <p:cNvGrpSpPr/>
          <p:nvPr/>
        </p:nvGrpSpPr>
        <p:grpSpPr>
          <a:xfrm>
            <a:off x="3248850" y="2867100"/>
            <a:ext cx="4936034" cy="746350"/>
            <a:chOff x="0" y="3156075"/>
            <a:chExt cx="3530025" cy="746350"/>
          </a:xfrm>
        </p:grpSpPr>
        <p:sp>
          <p:nvSpPr>
            <p:cNvPr id="87" name="Google Shape;87;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8" name="Google Shape;88;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89" name="Google Shape;89;p3"/>
          <p:cNvGrpSpPr/>
          <p:nvPr/>
        </p:nvGrpSpPr>
        <p:grpSpPr>
          <a:xfrm>
            <a:off x="3248850" y="7166275"/>
            <a:ext cx="4936034" cy="746350"/>
            <a:chOff x="0" y="3156075"/>
            <a:chExt cx="3530025" cy="746350"/>
          </a:xfrm>
        </p:grpSpPr>
        <p:sp>
          <p:nvSpPr>
            <p:cNvPr id="90" name="Google Shape;90;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1" name="Google Shape;91;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92" name="Google Shape;92;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93" name="Google Shape;93;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94" name="Google Shape;94;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95" name="Google Shape;95;p3"/>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96" name="Shape 96"/>
        <p:cNvGrpSpPr/>
        <p:nvPr/>
      </p:nvGrpSpPr>
      <p:grpSpPr>
        <a:xfrm>
          <a:off x="0" y="0"/>
          <a:ext cx="0" cy="0"/>
          <a:chOff x="0" y="0"/>
          <a:chExt cx="0" cy="0"/>
        </a:xfrm>
      </p:grpSpPr>
      <p:cxnSp>
        <p:nvCxnSpPr>
          <p:cNvPr id="97" name="Google Shape;97;p4"/>
          <p:cNvCxnSpPr>
            <a:stCxn id="98" idx="1"/>
          </p:cNvCxnSpPr>
          <p:nvPr/>
        </p:nvCxnSpPr>
        <p:spPr>
          <a:xfrm>
            <a:off x="3033473" y="937660"/>
            <a:ext cx="15900" cy="6568200"/>
          </a:xfrm>
          <a:prstGeom prst="straightConnector1">
            <a:avLst/>
          </a:prstGeom>
          <a:noFill/>
          <a:ln cap="flat" cmpd="sng" w="9525">
            <a:solidFill>
              <a:srgbClr val="CCCCCC"/>
            </a:solidFill>
            <a:prstDash val="solid"/>
            <a:round/>
            <a:headEnd len="sm" w="sm" type="none"/>
            <a:tailEnd len="sm" w="sm" type="none"/>
          </a:ln>
        </p:spPr>
      </p:cxnSp>
      <p:grpSp>
        <p:nvGrpSpPr>
          <p:cNvPr id="99" name="Google Shape;99;p4"/>
          <p:cNvGrpSpPr/>
          <p:nvPr/>
        </p:nvGrpSpPr>
        <p:grpSpPr>
          <a:xfrm>
            <a:off x="190320" y="900657"/>
            <a:ext cx="7581691" cy="5901"/>
            <a:chOff x="1890075" y="5241175"/>
            <a:chExt cx="4240556" cy="257700"/>
          </a:xfrm>
        </p:grpSpPr>
        <p:sp>
          <p:nvSpPr>
            <p:cNvPr id="100" name="Google Shape;100;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1" name="Google Shape;101;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2" name="Google Shape;102;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3" name="Google Shape;103;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104" name="Google Shape;104;p4"/>
          <p:cNvGrpSpPr/>
          <p:nvPr/>
        </p:nvGrpSpPr>
        <p:grpSpPr>
          <a:xfrm>
            <a:off x="190320" y="931759"/>
            <a:ext cx="7581691" cy="5901"/>
            <a:chOff x="1890075" y="5241175"/>
            <a:chExt cx="4240556" cy="257700"/>
          </a:xfrm>
        </p:grpSpPr>
        <p:sp>
          <p:nvSpPr>
            <p:cNvPr id="105" name="Google Shape;105;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6" name="Google Shape;106;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7" name="Google Shape;107;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8" name="Google Shape;108;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09" name="Google Shape;109;p4"/>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110" name="Google Shape;110;p4"/>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111" name="Google Shape;111;p4"/>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12" name="Google Shape;112;p4"/>
          <p:cNvSpPr/>
          <p:nvPr/>
        </p:nvSpPr>
        <p:spPr>
          <a:xfrm>
            <a:off x="159875" y="7502350"/>
            <a:ext cx="7612200" cy="23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4"/>
          <p:cNvGrpSpPr/>
          <p:nvPr/>
        </p:nvGrpSpPr>
        <p:grpSpPr>
          <a:xfrm>
            <a:off x="190320" y="900657"/>
            <a:ext cx="7581691" cy="5901"/>
            <a:chOff x="1890075" y="5241175"/>
            <a:chExt cx="4240556" cy="257700"/>
          </a:xfrm>
        </p:grpSpPr>
        <p:sp>
          <p:nvSpPr>
            <p:cNvPr id="114" name="Google Shape;114;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5" name="Google Shape;115;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6" name="Google Shape;116;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7" name="Google Shape;117;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18" name="Google Shape;118;p4"/>
          <p:cNvGrpSpPr/>
          <p:nvPr/>
        </p:nvGrpSpPr>
        <p:grpSpPr>
          <a:xfrm>
            <a:off x="190320" y="931759"/>
            <a:ext cx="7581691" cy="5901"/>
            <a:chOff x="1890075" y="5241175"/>
            <a:chExt cx="4240556" cy="257700"/>
          </a:xfrm>
        </p:grpSpPr>
        <p:sp>
          <p:nvSpPr>
            <p:cNvPr id="119" name="Google Shape;119;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8" name="Google Shape;98;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0" name="Google Shape;120;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1" name="Google Shape;121;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22" name="Google Shape;122;p4"/>
          <p:cNvSpPr/>
          <p:nvPr/>
        </p:nvSpPr>
        <p:spPr>
          <a:xfrm rot="248910">
            <a:off x="7469568" y="-16320"/>
            <a:ext cx="1791494" cy="10540289"/>
          </a:xfrm>
          <a:prstGeom prst="rtTriangle">
            <a:avLst/>
          </a:prstGeom>
          <a:solidFill>
            <a:srgbClr val="5757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123" name="Google Shape;123;p4"/>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124" name="Google Shape;124;p4"/>
          <p:cNvGrpSpPr/>
          <p:nvPr/>
        </p:nvGrpSpPr>
        <p:grpSpPr>
          <a:xfrm>
            <a:off x="172024" y="1040825"/>
            <a:ext cx="137818" cy="187200"/>
            <a:chOff x="507100" y="1997600"/>
            <a:chExt cx="158375" cy="187200"/>
          </a:xfrm>
        </p:grpSpPr>
        <p:sp>
          <p:nvSpPr>
            <p:cNvPr id="125" name="Google Shape;125;p4"/>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507100" y="2017025"/>
              <a:ext cx="135900" cy="146700"/>
            </a:xfrm>
            <a:prstGeom prst="chevron">
              <a:avLst>
                <a:gd fmla="val 50000" name="adj"/>
              </a:avLst>
            </a:prstGeom>
            <a:solidFill>
              <a:srgbClr val="4069DD"/>
            </a:solidFill>
            <a:ln cap="flat" cmpd="sng" w="9525">
              <a:solidFill>
                <a:srgbClr val="4069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128" name="Google Shape;128;p4"/>
          <p:cNvGrpSpPr/>
          <p:nvPr/>
        </p:nvGrpSpPr>
        <p:grpSpPr>
          <a:xfrm>
            <a:off x="190349" y="2907725"/>
            <a:ext cx="137818" cy="187200"/>
            <a:chOff x="507100" y="1540400"/>
            <a:chExt cx="158375" cy="187200"/>
          </a:xfrm>
        </p:grpSpPr>
        <p:sp>
          <p:nvSpPr>
            <p:cNvPr id="129" name="Google Shape;129;p4"/>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507100" y="1559825"/>
              <a:ext cx="135900" cy="146700"/>
            </a:xfrm>
            <a:prstGeom prst="chevron">
              <a:avLst>
                <a:gd fmla="val 50000" name="adj"/>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4"/>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132" name="Google Shape;132;p4"/>
          <p:cNvGrpSpPr/>
          <p:nvPr/>
        </p:nvGrpSpPr>
        <p:grpSpPr>
          <a:xfrm>
            <a:off x="172024" y="5506200"/>
            <a:ext cx="137818" cy="187200"/>
            <a:chOff x="507100" y="1997600"/>
            <a:chExt cx="158375" cy="187200"/>
          </a:xfrm>
        </p:grpSpPr>
        <p:sp>
          <p:nvSpPr>
            <p:cNvPr id="133" name="Google Shape;133;p4"/>
            <p:cNvSpPr/>
            <p:nvPr/>
          </p:nvSpPr>
          <p:spPr>
            <a:xfrm>
              <a:off x="529575" y="1997600"/>
              <a:ext cx="135900" cy="187200"/>
            </a:xfrm>
            <a:prstGeom prst="chevron">
              <a:avLst>
                <a:gd fmla="val 50000" name="adj"/>
              </a:avLst>
            </a:prstGeom>
            <a:solidFill>
              <a:srgbClr val="F4B4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a:off x="507100" y="2017025"/>
              <a:ext cx="135900" cy="146700"/>
            </a:xfrm>
            <a:prstGeom prst="chevron">
              <a:avLst>
                <a:gd fmla="val 50000" name="adj"/>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 name="Google Shape;135;p4"/>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36" name="Google Shape;136;p4"/>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137" name="Google Shape;137;p4"/>
          <p:cNvGrpSpPr/>
          <p:nvPr/>
        </p:nvGrpSpPr>
        <p:grpSpPr>
          <a:xfrm>
            <a:off x="172024" y="7607808"/>
            <a:ext cx="137818" cy="187200"/>
            <a:chOff x="507100" y="1997600"/>
            <a:chExt cx="158375" cy="187200"/>
          </a:xfrm>
        </p:grpSpPr>
        <p:sp>
          <p:nvSpPr>
            <p:cNvPr id="138" name="Google Shape;138;p4"/>
            <p:cNvSpPr/>
            <p:nvPr/>
          </p:nvSpPr>
          <p:spPr>
            <a:xfrm>
              <a:off x="529575" y="1997600"/>
              <a:ext cx="135900" cy="187200"/>
            </a:xfrm>
            <a:prstGeom prst="chevron">
              <a:avLst>
                <a:gd fmla="val 50000" name="adj"/>
              </a:avLst>
            </a:prstGeom>
            <a:solidFill>
              <a:srgbClr val="0F9D5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507100" y="2017025"/>
              <a:ext cx="135900" cy="146700"/>
            </a:xfrm>
            <a:prstGeom prst="chevron">
              <a:avLst>
                <a:gd fmla="val 50000" name="adj"/>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4"/>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141" name="Shape 141"/>
        <p:cNvGrpSpPr/>
        <p:nvPr/>
      </p:nvGrpSpPr>
      <p:grpSpPr>
        <a:xfrm>
          <a:off x="0" y="0"/>
          <a:ext cx="0" cy="0"/>
          <a:chOff x="0" y="0"/>
          <a:chExt cx="0" cy="0"/>
        </a:xfrm>
      </p:grpSpPr>
      <p:cxnSp>
        <p:nvCxnSpPr>
          <p:cNvPr id="142" name="Google Shape;142;p5"/>
          <p:cNvCxnSpPr/>
          <p:nvPr/>
        </p:nvCxnSpPr>
        <p:spPr>
          <a:xfrm>
            <a:off x="400175" y="1369975"/>
            <a:ext cx="0" cy="8693100"/>
          </a:xfrm>
          <a:prstGeom prst="straightConnector1">
            <a:avLst/>
          </a:prstGeom>
          <a:noFill/>
          <a:ln cap="flat" cmpd="sng" w="9525">
            <a:solidFill>
              <a:srgbClr val="B7B7B7"/>
            </a:solidFill>
            <a:prstDash val="solid"/>
            <a:round/>
            <a:headEnd len="sm" w="sm" type="none"/>
            <a:tailEnd len="sm" w="sm" type="none"/>
          </a:ln>
        </p:spPr>
      </p:cxnSp>
      <p:grpSp>
        <p:nvGrpSpPr>
          <p:cNvPr id="143" name="Google Shape;143;p5"/>
          <p:cNvGrpSpPr/>
          <p:nvPr/>
        </p:nvGrpSpPr>
        <p:grpSpPr>
          <a:xfrm>
            <a:off x="404725" y="1300475"/>
            <a:ext cx="6908400" cy="72025"/>
            <a:chOff x="404725" y="1681475"/>
            <a:chExt cx="6908400" cy="72025"/>
          </a:xfrm>
        </p:grpSpPr>
        <p:cxnSp>
          <p:nvCxnSpPr>
            <p:cNvPr id="144" name="Google Shape;144;p5"/>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145" name="Google Shape;145;p5"/>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146" name="Google Shape;146;p5"/>
          <p:cNvCxnSpPr/>
          <p:nvPr/>
        </p:nvCxnSpPr>
        <p:spPr>
          <a:xfrm>
            <a:off x="7324850" y="1360450"/>
            <a:ext cx="0" cy="8731200"/>
          </a:xfrm>
          <a:prstGeom prst="straightConnector1">
            <a:avLst/>
          </a:prstGeom>
          <a:noFill/>
          <a:ln cap="flat" cmpd="sng" w="9525">
            <a:solidFill>
              <a:srgbClr val="B7B7B7"/>
            </a:solidFill>
            <a:prstDash val="solid"/>
            <a:round/>
            <a:headEnd len="sm" w="sm" type="none"/>
            <a:tailEnd len="sm" w="sm" type="none"/>
          </a:ln>
        </p:spPr>
      </p:cxnSp>
      <p:cxnSp>
        <p:nvCxnSpPr>
          <p:cNvPr id="147" name="Google Shape;147;p5"/>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148" name="Google Shape;148;p5"/>
          <p:cNvCxnSpPr/>
          <p:nvPr/>
        </p:nvCxnSpPr>
        <p:spPr>
          <a:xfrm>
            <a:off x="3861475" y="3505200"/>
            <a:ext cx="0" cy="6576900"/>
          </a:xfrm>
          <a:prstGeom prst="straightConnector1">
            <a:avLst/>
          </a:prstGeom>
          <a:noFill/>
          <a:ln cap="flat" cmpd="sng" w="9525">
            <a:solidFill>
              <a:srgbClr val="B7B7B7"/>
            </a:solidFill>
            <a:prstDash val="solid"/>
            <a:round/>
            <a:headEnd len="sm" w="sm" type="none"/>
            <a:tailEnd len="sm" w="sm" type="none"/>
          </a:ln>
        </p:spPr>
      </p:cxnSp>
      <p:grpSp>
        <p:nvGrpSpPr>
          <p:cNvPr id="149" name="Google Shape;149;p5"/>
          <p:cNvGrpSpPr/>
          <p:nvPr/>
        </p:nvGrpSpPr>
        <p:grpSpPr>
          <a:xfrm>
            <a:off x="417975" y="1504250"/>
            <a:ext cx="2357775" cy="410125"/>
            <a:chOff x="417975" y="1885250"/>
            <a:chExt cx="2357775" cy="410125"/>
          </a:xfrm>
        </p:grpSpPr>
        <p:sp>
          <p:nvSpPr>
            <p:cNvPr id="150" name="Google Shape;150;p5"/>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5"/>
          <p:cNvGrpSpPr/>
          <p:nvPr/>
        </p:nvGrpSpPr>
        <p:grpSpPr>
          <a:xfrm>
            <a:off x="417975" y="3276600"/>
            <a:ext cx="2357775" cy="410125"/>
            <a:chOff x="265575" y="3352800"/>
            <a:chExt cx="2357775" cy="410125"/>
          </a:xfrm>
        </p:grpSpPr>
        <p:sp>
          <p:nvSpPr>
            <p:cNvPr id="155" name="Google Shape;155;p5"/>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5"/>
          <p:cNvGrpSpPr/>
          <p:nvPr/>
        </p:nvGrpSpPr>
        <p:grpSpPr>
          <a:xfrm>
            <a:off x="3872044" y="3276600"/>
            <a:ext cx="2747987" cy="410125"/>
            <a:chOff x="3567313" y="3200400"/>
            <a:chExt cx="2357775" cy="410125"/>
          </a:xfrm>
        </p:grpSpPr>
        <p:sp>
          <p:nvSpPr>
            <p:cNvPr id="160" name="Google Shape;160;p5"/>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5"/>
          <p:cNvGrpSpPr/>
          <p:nvPr/>
        </p:nvGrpSpPr>
        <p:grpSpPr>
          <a:xfrm>
            <a:off x="417963" y="6597750"/>
            <a:ext cx="2357775" cy="410125"/>
            <a:chOff x="-39237" y="6140550"/>
            <a:chExt cx="2357775" cy="410125"/>
          </a:xfrm>
        </p:grpSpPr>
        <p:sp>
          <p:nvSpPr>
            <p:cNvPr id="165" name="Google Shape;165;p5"/>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5"/>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170" name="Google Shape;170;p5"/>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171" name="Google Shape;171;p5"/>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172" name="Google Shape;172;p5"/>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173" name="Google Shape;173;p5"/>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174" name="Google Shape;174;p5"/>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
        <p:nvSpPr>
          <p:cNvPr id="175" name="Google Shape;175;p5"/>
          <p:cNvSpPr/>
          <p:nvPr>
            <p:ph idx="2" type="pic"/>
          </p:nvPr>
        </p:nvSpPr>
        <p:spPr>
          <a:xfrm>
            <a:off x="4076163" y="61997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76" name="Shape 176"/>
        <p:cNvGrpSpPr/>
        <p:nvPr/>
      </p:nvGrpSpPr>
      <p:grpSpPr>
        <a:xfrm>
          <a:off x="0" y="0"/>
          <a:ext cx="0" cy="0"/>
          <a:chOff x="0" y="0"/>
          <a:chExt cx="0" cy="0"/>
        </a:xfrm>
      </p:grpSpPr>
      <p:sp>
        <p:nvSpPr>
          <p:cNvPr id="177" name="Google Shape;177;p6"/>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8" name="Google Shape;178;p6"/>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179" name="Google Shape;179;p6"/>
          <p:cNvGrpSpPr/>
          <p:nvPr/>
        </p:nvGrpSpPr>
        <p:grpSpPr>
          <a:xfrm>
            <a:off x="95351" y="1392509"/>
            <a:ext cx="7581691" cy="5901"/>
            <a:chOff x="1890075" y="5241175"/>
            <a:chExt cx="4240556" cy="257700"/>
          </a:xfrm>
        </p:grpSpPr>
        <p:sp>
          <p:nvSpPr>
            <p:cNvPr id="180" name="Google Shape;180;p6"/>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1" name="Google Shape;181;p6"/>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2" name="Google Shape;182;p6"/>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3" name="Google Shape;183;p6"/>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84" name="Google Shape;184;p6"/>
          <p:cNvGrpSpPr/>
          <p:nvPr/>
        </p:nvGrpSpPr>
        <p:grpSpPr>
          <a:xfrm>
            <a:off x="95351" y="4542984"/>
            <a:ext cx="7581691" cy="5901"/>
            <a:chOff x="1890075" y="5241175"/>
            <a:chExt cx="4240556" cy="257700"/>
          </a:xfrm>
        </p:grpSpPr>
        <p:sp>
          <p:nvSpPr>
            <p:cNvPr id="185" name="Google Shape;185;p6"/>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6" name="Google Shape;186;p6"/>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7" name="Google Shape;187;p6"/>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8" name="Google Shape;188;p6"/>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89" name="Google Shape;189;p6"/>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190" name="Google Shape;190;p6"/>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191" name="Google Shape;191;p6"/>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192" name="Google Shape;192;p6"/>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193" name="Google Shape;193;p6"/>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194" name="Google Shape;194;p6"/>
          <p:cNvGrpSpPr/>
          <p:nvPr/>
        </p:nvGrpSpPr>
        <p:grpSpPr>
          <a:xfrm>
            <a:off x="95351" y="8200359"/>
            <a:ext cx="7581691" cy="5901"/>
            <a:chOff x="1890075" y="5241175"/>
            <a:chExt cx="4240556" cy="257700"/>
          </a:xfrm>
        </p:grpSpPr>
        <p:sp>
          <p:nvSpPr>
            <p:cNvPr id="195" name="Google Shape;195;p6"/>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6" name="Google Shape;196;p6"/>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7" name="Google Shape;197;p6"/>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8" name="Google Shape;198;p6"/>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99" name="Google Shape;199;p6"/>
          <p:cNvSpPr/>
          <p:nvPr>
            <p:ph idx="2" type="pic"/>
          </p:nvPr>
        </p:nvSpPr>
        <p:spPr>
          <a:xfrm>
            <a:off x="4394725" y="49612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CUSTOM_1">
    <p:spTree>
      <p:nvGrpSpPr>
        <p:cNvPr id="200" name="Shape 2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6">
  <p:cSld name="CUSTOM_2_2">
    <p:spTree>
      <p:nvGrpSpPr>
        <p:cNvPr id="201" name="Shape 201"/>
        <p:cNvGrpSpPr/>
        <p:nvPr/>
      </p:nvGrpSpPr>
      <p:grpSpPr>
        <a:xfrm>
          <a:off x="0" y="0"/>
          <a:ext cx="0" cy="0"/>
          <a:chOff x="0" y="0"/>
          <a:chExt cx="0" cy="0"/>
        </a:xfrm>
      </p:grpSpPr>
      <p:sp>
        <p:nvSpPr>
          <p:cNvPr id="202" name="Google Shape;202;p8"/>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3" name="Google Shape;203;p8"/>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204" name="Google Shape;204;p8"/>
          <p:cNvGrpSpPr/>
          <p:nvPr/>
        </p:nvGrpSpPr>
        <p:grpSpPr>
          <a:xfrm>
            <a:off x="95351" y="1392509"/>
            <a:ext cx="7581691" cy="5901"/>
            <a:chOff x="1890075" y="5241175"/>
            <a:chExt cx="4240556" cy="257700"/>
          </a:xfrm>
        </p:grpSpPr>
        <p:sp>
          <p:nvSpPr>
            <p:cNvPr id="205" name="Google Shape;205;p8"/>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6" name="Google Shape;206;p8"/>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7" name="Google Shape;207;p8"/>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8" name="Google Shape;208;p8"/>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09" name="Google Shape;209;p8"/>
          <p:cNvGrpSpPr/>
          <p:nvPr/>
        </p:nvGrpSpPr>
        <p:grpSpPr>
          <a:xfrm>
            <a:off x="95351" y="4542984"/>
            <a:ext cx="7581691" cy="5901"/>
            <a:chOff x="1890075" y="5241175"/>
            <a:chExt cx="4240556" cy="257700"/>
          </a:xfrm>
        </p:grpSpPr>
        <p:sp>
          <p:nvSpPr>
            <p:cNvPr id="210" name="Google Shape;210;p8"/>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1" name="Google Shape;211;p8"/>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2" name="Google Shape;212;p8"/>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3" name="Google Shape;213;p8"/>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14" name="Google Shape;214;p8"/>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Overview </a:t>
            </a:r>
            <a:endParaRPr b="1" i="0" sz="1400" u="none" cap="none" strike="noStrike">
              <a:solidFill>
                <a:schemeClr val="dk1"/>
              </a:solidFill>
              <a:latin typeface="Arial"/>
              <a:ea typeface="Arial"/>
              <a:cs typeface="Arial"/>
              <a:sym typeface="Arial"/>
            </a:endParaRPr>
          </a:p>
        </p:txBody>
      </p:sp>
      <p:sp>
        <p:nvSpPr>
          <p:cNvPr id="215" name="Google Shape;215;p8"/>
          <p:cNvSpPr/>
          <p:nvPr/>
        </p:nvSpPr>
        <p:spPr>
          <a:xfrm>
            <a:off x="432000" y="31534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Objective</a:t>
            </a:r>
            <a:endParaRPr b="1" i="0" sz="1400" u="none" cap="none" strike="noStrike">
              <a:solidFill>
                <a:schemeClr val="dk1"/>
              </a:solidFill>
              <a:latin typeface="Arial"/>
              <a:ea typeface="Arial"/>
              <a:cs typeface="Arial"/>
              <a:sym typeface="Arial"/>
            </a:endParaRPr>
          </a:p>
        </p:txBody>
      </p:sp>
      <p:sp>
        <p:nvSpPr>
          <p:cNvPr id="216" name="Google Shape;216;p8"/>
          <p:cNvSpPr/>
          <p:nvPr/>
        </p:nvSpPr>
        <p:spPr>
          <a:xfrm>
            <a:off x="432000" y="4904796"/>
            <a:ext cx="1598400" cy="2850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Results </a:t>
            </a:r>
            <a:endParaRPr b="1" i="0" sz="1400" u="none" cap="none" strike="noStrike">
              <a:solidFill>
                <a:schemeClr val="dk1"/>
              </a:solidFill>
              <a:latin typeface="Arial"/>
              <a:ea typeface="Arial"/>
              <a:cs typeface="Arial"/>
              <a:sym typeface="Arial"/>
            </a:endParaRPr>
          </a:p>
        </p:txBody>
      </p:sp>
      <p:sp>
        <p:nvSpPr>
          <p:cNvPr id="217" name="Google Shape;217;p8"/>
          <p:cNvSpPr/>
          <p:nvPr/>
        </p:nvSpPr>
        <p:spPr>
          <a:xfrm>
            <a:off x="432000" y="8144170"/>
            <a:ext cx="1598400" cy="2691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Next Steps </a:t>
            </a:r>
            <a:endParaRPr b="1" i="0" sz="1400" u="none" cap="none" strike="noStrike">
              <a:solidFill>
                <a:schemeClr val="dk1"/>
              </a:solidFill>
              <a:latin typeface="Arial"/>
              <a:ea typeface="Arial"/>
              <a:cs typeface="Arial"/>
              <a:sym typeface="Arial"/>
            </a:endParaRPr>
          </a:p>
        </p:txBody>
      </p:sp>
      <p:grpSp>
        <p:nvGrpSpPr>
          <p:cNvPr id="218" name="Google Shape;218;p8"/>
          <p:cNvGrpSpPr/>
          <p:nvPr/>
        </p:nvGrpSpPr>
        <p:grpSpPr>
          <a:xfrm>
            <a:off x="95351" y="7971759"/>
            <a:ext cx="7581691" cy="5901"/>
            <a:chOff x="1890075" y="5241175"/>
            <a:chExt cx="4240556" cy="257700"/>
          </a:xfrm>
        </p:grpSpPr>
        <p:sp>
          <p:nvSpPr>
            <p:cNvPr id="219" name="Google Shape;219;p8"/>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0" name="Google Shape;220;p8"/>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1" name="Google Shape;221;p8"/>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2" name="Google Shape;222;p8"/>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23" name="Google Shape;223;p8"/>
          <p:cNvSpPr/>
          <p:nvPr>
            <p:ph idx="2" type="pic"/>
          </p:nvPr>
        </p:nvSpPr>
        <p:spPr>
          <a:xfrm>
            <a:off x="4467025" y="5862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229" name="Shape 229"/>
        <p:cNvGrpSpPr/>
        <p:nvPr/>
      </p:nvGrpSpPr>
      <p:grpSpPr>
        <a:xfrm>
          <a:off x="0" y="0"/>
          <a:ext cx="0" cy="0"/>
          <a:chOff x="0" y="0"/>
          <a:chExt cx="0" cy="0"/>
        </a:xfrm>
      </p:grpSpPr>
      <p:grpSp>
        <p:nvGrpSpPr>
          <p:cNvPr id="230" name="Google Shape;230;p10"/>
          <p:cNvGrpSpPr/>
          <p:nvPr/>
        </p:nvGrpSpPr>
        <p:grpSpPr>
          <a:xfrm>
            <a:off x="172055" y="1468890"/>
            <a:ext cx="7434543" cy="62982"/>
            <a:chOff x="1890075" y="5241175"/>
            <a:chExt cx="4240556" cy="257700"/>
          </a:xfrm>
        </p:grpSpPr>
        <p:sp>
          <p:nvSpPr>
            <p:cNvPr id="231" name="Google Shape;231;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2" name="Google Shape;232;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3" name="Google Shape;233;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4" name="Google Shape;234;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35" name="Google Shape;235;p10"/>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236" name="Google Shape;236;p10"/>
          <p:cNvGrpSpPr/>
          <p:nvPr/>
        </p:nvGrpSpPr>
        <p:grpSpPr>
          <a:xfrm>
            <a:off x="168930" y="2702615"/>
            <a:ext cx="7434543" cy="62982"/>
            <a:chOff x="1890075" y="5241175"/>
            <a:chExt cx="4240556" cy="257700"/>
          </a:xfrm>
        </p:grpSpPr>
        <p:sp>
          <p:nvSpPr>
            <p:cNvPr id="237" name="Google Shape;237;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8" name="Google Shape;238;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9" name="Google Shape;239;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0" name="Google Shape;240;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241" name="Google Shape;241;p10"/>
          <p:cNvCxnSpPr>
            <a:stCxn id="231"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42" name="Google Shape;242;p10"/>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43" name="Google Shape;243;p10"/>
          <p:cNvGrpSpPr/>
          <p:nvPr/>
        </p:nvGrpSpPr>
        <p:grpSpPr>
          <a:xfrm>
            <a:off x="0" y="3413775"/>
            <a:ext cx="3530025" cy="746350"/>
            <a:chOff x="0" y="3156075"/>
            <a:chExt cx="3530025" cy="746350"/>
          </a:xfrm>
        </p:grpSpPr>
        <p:sp>
          <p:nvSpPr>
            <p:cNvPr id="244" name="Google Shape;244;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5" name="Google Shape;245;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46" name="Google Shape;246;p10"/>
          <p:cNvGrpSpPr/>
          <p:nvPr/>
        </p:nvGrpSpPr>
        <p:grpSpPr>
          <a:xfrm>
            <a:off x="3248850" y="2867100"/>
            <a:ext cx="4936034" cy="746350"/>
            <a:chOff x="0" y="3156075"/>
            <a:chExt cx="3530025" cy="746350"/>
          </a:xfrm>
        </p:grpSpPr>
        <p:sp>
          <p:nvSpPr>
            <p:cNvPr id="247" name="Google Shape;247;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8" name="Google Shape;248;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49" name="Google Shape;249;p10"/>
          <p:cNvGrpSpPr/>
          <p:nvPr/>
        </p:nvGrpSpPr>
        <p:grpSpPr>
          <a:xfrm>
            <a:off x="3248850" y="7166275"/>
            <a:ext cx="4936034" cy="746350"/>
            <a:chOff x="0" y="3156075"/>
            <a:chExt cx="3530025" cy="746350"/>
          </a:xfrm>
        </p:grpSpPr>
        <p:sp>
          <p:nvSpPr>
            <p:cNvPr id="250" name="Google Shape;250;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51" name="Google Shape;251;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52" name="Google Shape;252;p10"/>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253" name="Google Shape;253;p10"/>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254" name="Google Shape;254;p10"/>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255" name="Google Shape;255;p10"/>
          <p:cNvGrpSpPr/>
          <p:nvPr/>
        </p:nvGrpSpPr>
        <p:grpSpPr>
          <a:xfrm>
            <a:off x="172055" y="1468890"/>
            <a:ext cx="7434543" cy="62982"/>
            <a:chOff x="1890075" y="5241175"/>
            <a:chExt cx="4240556" cy="257700"/>
          </a:xfrm>
        </p:grpSpPr>
        <p:sp>
          <p:nvSpPr>
            <p:cNvPr id="256" name="Google Shape;256;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7" name="Google Shape;257;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8" name="Google Shape;258;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9" name="Google Shape;259;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60" name="Google Shape;260;p10"/>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261" name="Google Shape;261;p10"/>
          <p:cNvGrpSpPr/>
          <p:nvPr/>
        </p:nvGrpSpPr>
        <p:grpSpPr>
          <a:xfrm>
            <a:off x="168930" y="2702615"/>
            <a:ext cx="7434543" cy="62982"/>
            <a:chOff x="1890075" y="5241175"/>
            <a:chExt cx="4240556" cy="257700"/>
          </a:xfrm>
        </p:grpSpPr>
        <p:sp>
          <p:nvSpPr>
            <p:cNvPr id="262" name="Google Shape;262;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63" name="Google Shape;263;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64" name="Google Shape;264;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65" name="Google Shape;265;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266" name="Google Shape;266;p10"/>
          <p:cNvCxnSpPr>
            <a:stCxn id="256"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67" name="Google Shape;267;p10"/>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68" name="Google Shape;268;p10"/>
          <p:cNvGrpSpPr/>
          <p:nvPr/>
        </p:nvGrpSpPr>
        <p:grpSpPr>
          <a:xfrm>
            <a:off x="0" y="3413775"/>
            <a:ext cx="3530025" cy="746350"/>
            <a:chOff x="0" y="3156075"/>
            <a:chExt cx="3530025" cy="746350"/>
          </a:xfrm>
        </p:grpSpPr>
        <p:sp>
          <p:nvSpPr>
            <p:cNvPr id="269" name="Google Shape;269;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0" name="Google Shape;270;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71" name="Google Shape;271;p10"/>
          <p:cNvGrpSpPr/>
          <p:nvPr/>
        </p:nvGrpSpPr>
        <p:grpSpPr>
          <a:xfrm>
            <a:off x="3248850" y="2867100"/>
            <a:ext cx="4936034" cy="746350"/>
            <a:chOff x="0" y="3156075"/>
            <a:chExt cx="3530025" cy="746350"/>
          </a:xfrm>
        </p:grpSpPr>
        <p:sp>
          <p:nvSpPr>
            <p:cNvPr id="272" name="Google Shape;272;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3" name="Google Shape;273;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74" name="Google Shape;274;p10"/>
          <p:cNvGrpSpPr/>
          <p:nvPr/>
        </p:nvGrpSpPr>
        <p:grpSpPr>
          <a:xfrm>
            <a:off x="3248850" y="7166275"/>
            <a:ext cx="4936034" cy="746350"/>
            <a:chOff x="0" y="3156075"/>
            <a:chExt cx="3530025" cy="746350"/>
          </a:xfrm>
        </p:grpSpPr>
        <p:sp>
          <p:nvSpPr>
            <p:cNvPr id="275" name="Google Shape;275;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6" name="Google Shape;276;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77" name="Google Shape;277;p10"/>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278" name="Google Shape;278;p10"/>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279" name="Google Shape;279;p10"/>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280" name="Google Shape;280;p10"/>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281" name="Google Shape;281;p10"/>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US"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282" name="Google Shape;282;p10"/>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
        <p:nvSpPr>
          <p:cNvPr id="283" name="Google Shape;283;p10"/>
          <p:cNvSpPr txBox="1"/>
          <p:nvPr/>
        </p:nvSpPr>
        <p:spPr>
          <a:xfrm>
            <a:off x="4541175" y="5895125"/>
            <a:ext cx="30744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284" name="Shape 284"/>
        <p:cNvGrpSpPr/>
        <p:nvPr/>
      </p:nvGrpSpPr>
      <p:grpSpPr>
        <a:xfrm>
          <a:off x="0" y="0"/>
          <a:ext cx="0" cy="0"/>
          <a:chOff x="0" y="0"/>
          <a:chExt cx="0" cy="0"/>
        </a:xfrm>
      </p:grpSpPr>
      <p:cxnSp>
        <p:nvCxnSpPr>
          <p:cNvPr id="285" name="Google Shape;285;p11"/>
          <p:cNvCxnSpPr/>
          <p:nvPr/>
        </p:nvCxnSpPr>
        <p:spPr>
          <a:xfrm>
            <a:off x="3049395" y="901911"/>
            <a:ext cx="0" cy="5924400"/>
          </a:xfrm>
          <a:prstGeom prst="straightConnector1">
            <a:avLst/>
          </a:prstGeom>
          <a:noFill/>
          <a:ln cap="flat" cmpd="sng" w="9525">
            <a:solidFill>
              <a:srgbClr val="CCCCCC"/>
            </a:solidFill>
            <a:prstDash val="solid"/>
            <a:round/>
            <a:headEnd len="sm" w="sm" type="none"/>
            <a:tailEnd len="sm" w="sm" type="none"/>
          </a:ln>
        </p:spPr>
      </p:cxnSp>
      <p:cxnSp>
        <p:nvCxnSpPr>
          <p:cNvPr id="286" name="Google Shape;286;p11"/>
          <p:cNvCxnSpPr>
            <a:stCxn id="287" idx="0"/>
          </p:cNvCxnSpPr>
          <p:nvPr/>
        </p:nvCxnSpPr>
        <p:spPr>
          <a:xfrm flipH="1">
            <a:off x="172045" y="903711"/>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288" name="Google Shape;288;p11"/>
          <p:cNvGrpSpPr/>
          <p:nvPr/>
        </p:nvGrpSpPr>
        <p:grpSpPr>
          <a:xfrm>
            <a:off x="190345" y="900758"/>
            <a:ext cx="7581747" cy="5906"/>
            <a:chOff x="1890075" y="5241175"/>
            <a:chExt cx="4240556" cy="257700"/>
          </a:xfrm>
        </p:grpSpPr>
        <p:sp>
          <p:nvSpPr>
            <p:cNvPr id="287" name="Google Shape;287;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89" name="Google Shape;289;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0" name="Google Shape;290;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1" name="Google Shape;291;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92" name="Google Shape;292;p11"/>
          <p:cNvGrpSpPr/>
          <p:nvPr/>
        </p:nvGrpSpPr>
        <p:grpSpPr>
          <a:xfrm>
            <a:off x="190320" y="931759"/>
            <a:ext cx="7581691" cy="5901"/>
            <a:chOff x="1890075" y="5241175"/>
            <a:chExt cx="4240556" cy="257700"/>
          </a:xfrm>
        </p:grpSpPr>
        <p:sp>
          <p:nvSpPr>
            <p:cNvPr id="293" name="Google Shape;293;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4" name="Google Shape;294;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5" name="Google Shape;295;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6" name="Google Shape;296;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97" name="Google Shape;297;p11"/>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298" name="Google Shape;298;p11"/>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299" name="Google Shape;299;p11"/>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300" name="Google Shape;300;p11"/>
          <p:cNvSpPr/>
          <p:nvPr/>
        </p:nvSpPr>
        <p:spPr>
          <a:xfrm>
            <a:off x="190350" y="7617450"/>
            <a:ext cx="7581600" cy="22641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1" name="Google Shape;301;p11"/>
          <p:cNvCxnSpPr/>
          <p:nvPr/>
        </p:nvCxnSpPr>
        <p:spPr>
          <a:xfrm flipH="1">
            <a:off x="3028995" y="901911"/>
            <a:ext cx="20400" cy="8834400"/>
          </a:xfrm>
          <a:prstGeom prst="straightConnector1">
            <a:avLst/>
          </a:prstGeom>
          <a:noFill/>
          <a:ln cap="flat" cmpd="sng" w="9525">
            <a:solidFill>
              <a:srgbClr val="CCCCCC"/>
            </a:solidFill>
            <a:prstDash val="solid"/>
            <a:round/>
            <a:headEnd len="sm" w="sm" type="none"/>
            <a:tailEnd len="sm" w="sm" type="none"/>
          </a:ln>
        </p:spPr>
      </p:cxnSp>
      <p:cxnSp>
        <p:nvCxnSpPr>
          <p:cNvPr id="302" name="Google Shape;302;p11"/>
          <p:cNvCxnSpPr>
            <a:stCxn id="303" idx="0"/>
          </p:cNvCxnSpPr>
          <p:nvPr/>
        </p:nvCxnSpPr>
        <p:spPr>
          <a:xfrm flipH="1">
            <a:off x="172020" y="903607"/>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304" name="Google Shape;304;p11"/>
          <p:cNvGrpSpPr/>
          <p:nvPr/>
        </p:nvGrpSpPr>
        <p:grpSpPr>
          <a:xfrm>
            <a:off x="190320" y="900657"/>
            <a:ext cx="7581691" cy="5901"/>
            <a:chOff x="1890075" y="5241175"/>
            <a:chExt cx="4240556" cy="257700"/>
          </a:xfrm>
        </p:grpSpPr>
        <p:sp>
          <p:nvSpPr>
            <p:cNvPr id="303" name="Google Shape;303;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5" name="Google Shape;305;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6" name="Google Shape;306;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7" name="Google Shape;307;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308" name="Google Shape;308;p11"/>
          <p:cNvGrpSpPr/>
          <p:nvPr/>
        </p:nvGrpSpPr>
        <p:grpSpPr>
          <a:xfrm>
            <a:off x="190320" y="931759"/>
            <a:ext cx="7581691" cy="5901"/>
            <a:chOff x="1890075" y="5241175"/>
            <a:chExt cx="4240556" cy="257700"/>
          </a:xfrm>
        </p:grpSpPr>
        <p:sp>
          <p:nvSpPr>
            <p:cNvPr id="309" name="Google Shape;309;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0" name="Google Shape;310;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1" name="Google Shape;311;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2" name="Google Shape;312;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13" name="Google Shape;313;p11"/>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314" name="Google Shape;314;p11"/>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315" name="Google Shape;315;p11"/>
          <p:cNvGrpSpPr/>
          <p:nvPr/>
        </p:nvGrpSpPr>
        <p:grpSpPr>
          <a:xfrm>
            <a:off x="172024" y="1040825"/>
            <a:ext cx="137818" cy="187200"/>
            <a:chOff x="507100" y="1997600"/>
            <a:chExt cx="158375" cy="187200"/>
          </a:xfrm>
        </p:grpSpPr>
        <p:sp>
          <p:nvSpPr>
            <p:cNvPr id="316" name="Google Shape;316;p11"/>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1"/>
            <p:cNvSpPr/>
            <p:nvPr/>
          </p:nvSpPr>
          <p:spPr>
            <a:xfrm>
              <a:off x="507100" y="2017025"/>
              <a:ext cx="135900" cy="146700"/>
            </a:xfrm>
            <a:prstGeom prst="chevron">
              <a:avLst>
                <a:gd fmla="val 50000" name="adj"/>
              </a:avLst>
            </a:prstGeom>
            <a:solidFill>
              <a:srgbClr val="0000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11"/>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319" name="Google Shape;319;p11"/>
          <p:cNvGrpSpPr/>
          <p:nvPr/>
        </p:nvGrpSpPr>
        <p:grpSpPr>
          <a:xfrm>
            <a:off x="190349" y="2907725"/>
            <a:ext cx="137818" cy="187200"/>
            <a:chOff x="507100" y="1540400"/>
            <a:chExt cx="158375" cy="187200"/>
          </a:xfrm>
        </p:grpSpPr>
        <p:sp>
          <p:nvSpPr>
            <p:cNvPr id="320" name="Google Shape;320;p11"/>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1"/>
            <p:cNvSpPr/>
            <p:nvPr/>
          </p:nvSpPr>
          <p:spPr>
            <a:xfrm>
              <a:off x="507100" y="1559825"/>
              <a:ext cx="135900" cy="146700"/>
            </a:xfrm>
            <a:prstGeom prst="chevron">
              <a:avLst>
                <a:gd fmla="val 50000" name="adj"/>
              </a:avLst>
            </a:prstGeom>
            <a:solidFill>
              <a:srgbClr val="FF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11"/>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323" name="Google Shape;323;p11"/>
          <p:cNvGrpSpPr/>
          <p:nvPr/>
        </p:nvGrpSpPr>
        <p:grpSpPr>
          <a:xfrm>
            <a:off x="172024" y="5506200"/>
            <a:ext cx="137818" cy="187200"/>
            <a:chOff x="507100" y="1997600"/>
            <a:chExt cx="158375" cy="187200"/>
          </a:xfrm>
        </p:grpSpPr>
        <p:sp>
          <p:nvSpPr>
            <p:cNvPr id="324" name="Google Shape;324;p11"/>
            <p:cNvSpPr/>
            <p:nvPr/>
          </p:nvSpPr>
          <p:spPr>
            <a:xfrm>
              <a:off x="529575" y="1997600"/>
              <a:ext cx="135900" cy="187200"/>
            </a:xfrm>
            <a:prstGeom prst="chevron">
              <a:avLst>
                <a:gd fmla="val 50000" name="adj"/>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1"/>
            <p:cNvSpPr/>
            <p:nvPr/>
          </p:nvSpPr>
          <p:spPr>
            <a:xfrm>
              <a:off x="507100" y="2017025"/>
              <a:ext cx="135900" cy="146700"/>
            </a:xfrm>
            <a:prstGeom prst="chevron">
              <a:avLst>
                <a:gd fmla="val 50000" name="adj"/>
              </a:avLst>
            </a:prstGeom>
            <a:solidFill>
              <a:srgbClr val="FFFF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11"/>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327" name="Google Shape;327;p11"/>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328" name="Google Shape;328;p11"/>
          <p:cNvGrpSpPr/>
          <p:nvPr/>
        </p:nvGrpSpPr>
        <p:grpSpPr>
          <a:xfrm>
            <a:off x="172024" y="7607808"/>
            <a:ext cx="137818" cy="187200"/>
            <a:chOff x="507100" y="1997600"/>
            <a:chExt cx="158375" cy="187200"/>
          </a:xfrm>
        </p:grpSpPr>
        <p:sp>
          <p:nvSpPr>
            <p:cNvPr id="329" name="Google Shape;329;p11"/>
            <p:cNvSpPr/>
            <p:nvPr/>
          </p:nvSpPr>
          <p:spPr>
            <a:xfrm>
              <a:off x="529575" y="1997600"/>
              <a:ext cx="135900" cy="187200"/>
            </a:xfrm>
            <a:prstGeom prst="chevron">
              <a:avLst>
                <a:gd fmla="val 50000" name="adj"/>
              </a:avLst>
            </a:prstGeom>
            <a:solidFill>
              <a:srgbClr val="38761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1"/>
            <p:cNvSpPr/>
            <p:nvPr/>
          </p:nvSpPr>
          <p:spPr>
            <a:xfrm>
              <a:off x="507100" y="2017025"/>
              <a:ext cx="135900" cy="146700"/>
            </a:xfrm>
            <a:prstGeom prst="chevron">
              <a:avLst>
                <a:gd fmla="val 50000" name="adj"/>
              </a:avLst>
            </a:prstGeom>
            <a:solidFill>
              <a:srgbClr val="38761D"/>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11"/>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
        <p:nvSpPr>
          <p:cNvPr id="332" name="Google Shape;332;p11"/>
          <p:cNvSpPr txBox="1"/>
          <p:nvPr/>
        </p:nvSpPr>
        <p:spPr>
          <a:xfrm>
            <a:off x="159875" y="60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333" name="Google Shape;333;p11"/>
          <p:cNvSpPr txBox="1"/>
          <p:nvPr/>
        </p:nvSpPr>
        <p:spPr>
          <a:xfrm>
            <a:off x="1763100" y="4908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US"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334" name="Google Shape;334;p11"/>
          <p:cNvSpPr txBox="1"/>
          <p:nvPr/>
        </p:nvSpPr>
        <p:spPr>
          <a:xfrm>
            <a:off x="3483688" y="403875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
        <p:nvSpPr>
          <p:cNvPr id="335" name="Google Shape;335;p11"/>
          <p:cNvSpPr txBox="1"/>
          <p:nvPr/>
        </p:nvSpPr>
        <p:spPr>
          <a:xfrm>
            <a:off x="3986375" y="71865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24" name="Shape 224"/>
        <p:cNvGrpSpPr/>
        <p:nvPr/>
      </p:nvGrpSpPr>
      <p:grpSpPr>
        <a:xfrm>
          <a:off x="0" y="0"/>
          <a:ext cx="0" cy="0"/>
          <a:chOff x="0" y="0"/>
          <a:chExt cx="0" cy="0"/>
        </a:xfrm>
      </p:grpSpPr>
      <p:sp>
        <p:nvSpPr>
          <p:cNvPr id="225" name="Google Shape;225;p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6" name="Google Shape;226;p9"/>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27" name="Google Shape;227;p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9"/>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descr="A graph with numbers and lines&#10;&#10;Description automatically generated" id="414" name="Google Shape;414;p16"/>
          <p:cNvPicPr preferRelativeResize="0"/>
          <p:nvPr>
            <p:ph idx="2" type="pic"/>
          </p:nvPr>
        </p:nvPicPr>
        <p:blipFill rotWithShape="1">
          <a:blip r:embed="rId3">
            <a:alphaModFix/>
          </a:blip>
          <a:srcRect b="0" l="7946" r="7946" t="0"/>
          <a:stretch/>
        </p:blipFill>
        <p:spPr>
          <a:xfrm>
            <a:off x="3331638" y="4692124"/>
            <a:ext cx="4264456" cy="2289274"/>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pic>
      <p:grpSp>
        <p:nvGrpSpPr>
          <p:cNvPr id="415" name="Google Shape;415;p16"/>
          <p:cNvGrpSpPr/>
          <p:nvPr/>
        </p:nvGrpSpPr>
        <p:grpSpPr>
          <a:xfrm>
            <a:off x="188700" y="665125"/>
            <a:ext cx="5190000" cy="771300"/>
            <a:chOff x="188700" y="665125"/>
            <a:chExt cx="5190000" cy="771300"/>
          </a:xfrm>
        </p:grpSpPr>
        <p:sp>
          <p:nvSpPr>
            <p:cNvPr id="416" name="Google Shape;416;p16"/>
            <p:cNvSpPr txBox="1"/>
            <p:nvPr/>
          </p:nvSpPr>
          <p:spPr>
            <a:xfrm>
              <a:off x="188700" y="665125"/>
              <a:ext cx="51900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marR="0" rtl="0" algn="l">
                <a:lnSpc>
                  <a:spcPct val="95000"/>
                </a:lnSpc>
                <a:spcBef>
                  <a:spcPts val="0"/>
                </a:spcBef>
                <a:spcAft>
                  <a:spcPts val="0"/>
                </a:spcAft>
                <a:buNone/>
              </a:pPr>
              <a:r>
                <a:rPr b="1" i="0" lang="en-US" sz="1600" u="none" cap="none" strike="noStrike">
                  <a:solidFill>
                    <a:srgbClr val="000000"/>
                  </a:solidFill>
                  <a:latin typeface="Arial"/>
                  <a:ea typeface="Arial"/>
                  <a:cs typeface="Arial"/>
                  <a:sym typeface="Arial"/>
                </a:rPr>
                <a:t>User Churn Project | ML Model Results</a:t>
              </a:r>
              <a:endParaRPr b="0" i="0" sz="1400" u="none" cap="none" strike="noStrike">
                <a:solidFill>
                  <a:srgbClr val="000000"/>
                </a:solidFill>
                <a:latin typeface="Arial"/>
                <a:ea typeface="Arial"/>
                <a:cs typeface="Arial"/>
                <a:sym typeface="Arial"/>
              </a:endParaRPr>
            </a:p>
          </p:txBody>
        </p:sp>
        <p:sp>
          <p:nvSpPr>
            <p:cNvPr id="417" name="Google Shape;417;p16"/>
            <p:cNvSpPr txBox="1"/>
            <p:nvPr/>
          </p:nvSpPr>
          <p:spPr>
            <a:xfrm>
              <a:off x="188700" y="1036225"/>
              <a:ext cx="3516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None/>
              </a:pPr>
              <a:r>
                <a:rPr b="0" i="0" lang="en-US" sz="1400" u="none" cap="none" strike="noStrike">
                  <a:solidFill>
                    <a:srgbClr val="000000"/>
                  </a:solidFill>
                  <a:latin typeface="Arial"/>
                  <a:ea typeface="Arial"/>
                  <a:cs typeface="Arial"/>
                  <a:sym typeface="Arial"/>
                </a:rPr>
                <a:t>Prepared for: Waze Leadership Team</a:t>
              </a:r>
              <a:endParaRPr b="0" i="0" sz="1400" u="none" cap="none" strike="noStrike">
                <a:solidFill>
                  <a:srgbClr val="000000"/>
                </a:solidFill>
                <a:latin typeface="Arial"/>
                <a:ea typeface="Arial"/>
                <a:cs typeface="Arial"/>
                <a:sym typeface="Arial"/>
              </a:endParaRPr>
            </a:p>
          </p:txBody>
        </p:sp>
      </p:grpSp>
      <p:sp>
        <p:nvSpPr>
          <p:cNvPr id="418" name="Google Shape;418;p16"/>
          <p:cNvSpPr txBox="1"/>
          <p:nvPr/>
        </p:nvSpPr>
        <p:spPr>
          <a:xfrm>
            <a:off x="292930" y="2085678"/>
            <a:ext cx="2727094" cy="19543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Roboto"/>
                <a:ea typeface="Roboto"/>
                <a:cs typeface="Roboto"/>
                <a:sym typeface="Roboto"/>
              </a:rPr>
              <a:t>The Waze data team is currently developing a data analytics project aimed at increasing overall growth by preventing monthly user churn on the Waze app. For the purposes of this project, churn quantifies the number of users who have uninstalled the Waze app or stopped using the app. The ultimate goal for this project is to develop a machine learning (ML) model that predicts user churn.</a:t>
            </a:r>
            <a:endParaRPr b="1" i="0" sz="1100" u="none" cap="none" strike="noStrike">
              <a:solidFill>
                <a:srgbClr val="000000"/>
              </a:solidFill>
              <a:latin typeface="Roboto"/>
              <a:ea typeface="Roboto"/>
              <a:cs typeface="Roboto"/>
              <a:sym typeface="Roboto"/>
            </a:endParaRPr>
          </a:p>
        </p:txBody>
      </p:sp>
      <p:sp>
        <p:nvSpPr>
          <p:cNvPr id="419" name="Google Shape;419;p16"/>
          <p:cNvSpPr txBox="1"/>
          <p:nvPr/>
        </p:nvSpPr>
        <p:spPr>
          <a:xfrm>
            <a:off x="3264073" y="1980761"/>
            <a:ext cx="4365900" cy="2293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100"/>
              <a:buFont typeface="Arial"/>
              <a:buChar char="•"/>
            </a:pPr>
            <a:r>
              <a:rPr i="0" lang="en-US" sz="1100" u="none" cap="none" strike="noStrike">
                <a:solidFill>
                  <a:srgbClr val="000000"/>
                </a:solidFill>
              </a:rPr>
              <a:t>To obtain a model with the highest predictive power, the Waze data team developed two different models to cross-compare results: random forest and XGBoost.</a:t>
            </a:r>
            <a:r>
              <a:rPr b="1" i="0" lang="en-US" sz="1100" u="none" cap="none" strike="noStrike">
                <a:solidFill>
                  <a:srgbClr val="000000"/>
                </a:solidFill>
                <a:latin typeface="Arial"/>
                <a:ea typeface="Arial"/>
                <a:cs typeface="Arial"/>
                <a:sym typeface="Arial"/>
              </a:rPr>
              <a:t> </a:t>
            </a:r>
            <a:endParaRPr/>
          </a:p>
          <a:p>
            <a:pPr indent="-215900" lvl="0" marL="28575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To prepare for this work, the data was split into training, validation, and test sets. Splitting the data three ways means that there is less data available to train the model than splitting just two ways. However, </a:t>
            </a:r>
            <a:r>
              <a:rPr i="0" lang="en-US" sz="1100" u="none" cap="none" strike="noStrike">
                <a:solidFill>
                  <a:srgbClr val="000000"/>
                </a:solidFill>
              </a:rPr>
              <a:t>performing model selection on a separate validation set enables testing of the champion model by itself on the test set, which gives a better estimate of future performance than splitting the data two ways and selecting a champion model by performance on the test data. </a:t>
            </a:r>
            <a:endParaRPr i="0" sz="1100" u="none" cap="none" strike="noStrike">
              <a:solidFill>
                <a:srgbClr val="000000"/>
              </a:solidFill>
            </a:endParaRPr>
          </a:p>
          <a:p>
            <a:pPr indent="-215900" lvl="0" marL="28575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p:txBody>
      </p:sp>
      <p:sp>
        <p:nvSpPr>
          <p:cNvPr id="420" name="Google Shape;420;p16"/>
          <p:cNvSpPr txBox="1"/>
          <p:nvPr/>
        </p:nvSpPr>
        <p:spPr>
          <a:xfrm>
            <a:off x="306878" y="5495917"/>
            <a:ext cx="2678100" cy="4879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100"/>
              <a:buChar char="•"/>
            </a:pPr>
            <a:r>
              <a:rPr i="0" lang="en-US" sz="1100" u="none" cap="none" strike="noStrike">
                <a:solidFill>
                  <a:srgbClr val="000000"/>
                </a:solidFill>
              </a:rPr>
              <a:t>The ML models developed for Milestone 6 demonstrate a critical need for additional data in order to more accurately predict user churn. </a:t>
            </a:r>
            <a:endParaRPr i="0" sz="1100" u="none" cap="none" strike="noStrike">
              <a:solidFill>
                <a:srgbClr val="000000"/>
              </a:solidFill>
            </a:endParaRPr>
          </a:p>
          <a:p>
            <a:pPr indent="0" lvl="0" marL="457200" marR="0" rtl="0" algn="l">
              <a:lnSpc>
                <a:spcPct val="100000"/>
              </a:lnSpc>
              <a:spcBef>
                <a:spcPts val="0"/>
              </a:spcBef>
              <a:spcAft>
                <a:spcPts val="0"/>
              </a:spcAft>
              <a:buNone/>
            </a:pPr>
            <a:r>
              <a:t/>
            </a:r>
            <a:endParaRPr sz="1100"/>
          </a:p>
          <a:p>
            <a:pPr indent="-285750" lvl="0" marL="285750" marR="0" rtl="0" algn="l">
              <a:lnSpc>
                <a:spcPct val="100000"/>
              </a:lnSpc>
              <a:spcBef>
                <a:spcPts val="0"/>
              </a:spcBef>
              <a:spcAft>
                <a:spcPts val="0"/>
              </a:spcAft>
              <a:buClr>
                <a:srgbClr val="000000"/>
              </a:buClr>
              <a:buSzPts val="1100"/>
              <a:buFont typeface="Arial"/>
              <a:buChar char="•"/>
            </a:pPr>
            <a:r>
              <a:rPr i="0" lang="en-US" sz="1100" u="none" cap="none" strike="noStrike">
                <a:solidFill>
                  <a:srgbClr val="000000"/>
                </a:solidFill>
              </a:rPr>
              <a:t>This modeling effort confirms that the current data is insufficient to consistently predict churn.</a:t>
            </a:r>
            <a:r>
              <a:rPr b="1" i="0" lang="en-US" sz="1100" u="none" cap="none" strike="noStrike">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It would be helpful to have drive-level information for each user</a:t>
            </a:r>
            <a:r>
              <a:rPr b="1" i="0" lang="en-US" sz="1100" u="none" cap="none" strike="noStrike">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(such as drive times, geographic locations, etc.). It would probably also be helpful to have more granular data to know how users interact with the app. For example, how often do they report or confirm road hazard alerts? Finally, it could be helpful to know the monthly count of unique starting and ending locations each driver inputs.</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Char char="•"/>
            </a:pPr>
            <a:r>
              <a:rPr i="0" lang="en-US" sz="1100" u="none" cap="none" strike="noStrike">
                <a:solidFill>
                  <a:srgbClr val="000000"/>
                </a:solidFill>
              </a:rPr>
              <a:t>Since engineered features are a proven valuable tool for improving the performance of ML models, the Waze team recommends a second iteration of the User Churn 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1" name="Google Shape;421;p16"/>
          <p:cNvSpPr txBox="1"/>
          <p:nvPr/>
        </p:nvSpPr>
        <p:spPr>
          <a:xfrm>
            <a:off x="3271107" y="7211648"/>
            <a:ext cx="4414800" cy="3016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100"/>
              <a:buFont typeface="Arial"/>
              <a:buChar char="•"/>
            </a:pPr>
            <a:r>
              <a:rPr i="0" lang="en-US" sz="1100" u="none" cap="none" strike="noStrike">
                <a:solidFill>
                  <a:srgbClr val="000000"/>
                </a:solidFill>
              </a:rPr>
              <a:t>Engineered features accounted for six of the top 10 features:</a:t>
            </a:r>
            <a:r>
              <a:rPr b="1" i="0" lang="en-US" sz="1100" u="none" cap="none" strike="noStrike">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km_per_hour, percent_sessions_in_last_month, total_sessions_per_day, percent_of_drives_to_favorite, km_per_drive, km_per_driving_day.</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100"/>
          </a:p>
          <a:p>
            <a:pPr indent="-285750" lvl="0" marL="285750" marR="0" rtl="0" algn="l">
              <a:lnSpc>
                <a:spcPct val="100000"/>
              </a:lnSpc>
              <a:spcBef>
                <a:spcPts val="0"/>
              </a:spcBef>
              <a:spcAft>
                <a:spcPts val="0"/>
              </a:spcAft>
              <a:buClr>
                <a:srgbClr val="000000"/>
              </a:buClr>
              <a:buSzPts val="1100"/>
              <a:buFont typeface="Arial"/>
              <a:buChar char="•"/>
            </a:pPr>
            <a:r>
              <a:rPr i="0" lang="en-US" sz="1100" u="none" cap="none" strike="noStrike">
                <a:solidFill>
                  <a:srgbClr val="000000"/>
                </a:solidFill>
              </a:rPr>
              <a:t>The XGBoost model fit the data better than the random forest model.</a:t>
            </a:r>
            <a:r>
              <a:rPr b="0" i="0" lang="en-US" sz="1100" u="none" cap="none" strike="noStrike">
                <a:solidFill>
                  <a:srgbClr val="000000"/>
                </a:solidFill>
                <a:latin typeface="Arial"/>
                <a:ea typeface="Arial"/>
                <a:cs typeface="Arial"/>
                <a:sym typeface="Arial"/>
              </a:rPr>
              <a:t> Additionally, it’s important to call out that the recall score (17%) is nearly double the score from the previous logistic regression model built in Milestone 5, while still maintaining a similar accuracy and precision score. </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100"/>
          </a:p>
          <a:p>
            <a:pPr indent="-285750" lvl="0" marL="285750" marR="0" rtl="0" algn="l">
              <a:lnSpc>
                <a:spcPct val="100000"/>
              </a:lnSpc>
              <a:spcBef>
                <a:spcPts val="0"/>
              </a:spcBef>
              <a:spcAft>
                <a:spcPts val="0"/>
              </a:spcAft>
              <a:buClr>
                <a:srgbClr val="000000"/>
              </a:buClr>
              <a:buSzPts val="1100"/>
              <a:buChar char="•"/>
            </a:pPr>
            <a:r>
              <a:rPr i="0" lang="en-US" sz="1100" u="none" cap="none" strike="noStrike">
                <a:solidFill>
                  <a:srgbClr val="000000"/>
                </a:solidFill>
              </a:rPr>
              <a:t>The ensembles of tree-based models in this project milestone are more valuable than a singular logistic regression model because they achieve higher scores across all evaluation metrics and require less preprocessing of the data. However, it is more difficult to understand how they make their predictions.</a:t>
            </a:r>
            <a:endParaRPr i="0" sz="1400" u="none" cap="none" strike="noStrike">
              <a:solidFill>
                <a:srgbClr val="000000"/>
              </a:solidFil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16"/>
          <p:cNvSpPr txBox="1"/>
          <p:nvPr/>
        </p:nvSpPr>
        <p:spPr>
          <a:xfrm>
            <a:off x="5196788" y="97643"/>
            <a:ext cx="2365135" cy="11717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A logo with a cartoon face&#10;&#10;Description automatically generated" id="423" name="Google Shape;423;p16"/>
          <p:cNvPicPr preferRelativeResize="0"/>
          <p:nvPr/>
        </p:nvPicPr>
        <p:blipFill rotWithShape="1">
          <a:blip r:embed="rId4">
            <a:alphaModFix/>
          </a:blip>
          <a:srcRect b="0" l="0" r="0" t="0"/>
          <a:stretch/>
        </p:blipFill>
        <p:spPr>
          <a:xfrm>
            <a:off x="5186471" y="95605"/>
            <a:ext cx="2374317" cy="967228"/>
          </a:xfrm>
          <a:prstGeom prst="rect">
            <a:avLst/>
          </a:prstGeom>
          <a:noFill/>
          <a:ln>
            <a:noFill/>
          </a:ln>
        </p:spPr>
      </p:pic>
      <p:sp>
        <p:nvSpPr>
          <p:cNvPr id="424" name="Google Shape;424;p16"/>
          <p:cNvSpPr txBox="1"/>
          <p:nvPr/>
        </p:nvSpPr>
        <p:spPr>
          <a:xfrm>
            <a:off x="4752793" y="1074982"/>
            <a:ext cx="29225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Prepared by: Khulekani Mgenge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