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  <p:sldId id="257" r:id="rId4"/>
    <p:sldId id="259" r:id="rId5"/>
    <p:sldId id="268" r:id="rId6"/>
    <p:sldId id="258" r:id="rId7"/>
    <p:sldId id="269" r:id="rId8"/>
    <p:sldId id="264" r:id="rId9"/>
    <p:sldId id="260" r:id="rId10"/>
    <p:sldId id="261" r:id="rId11"/>
    <p:sldId id="262" r:id="rId12"/>
    <p:sldId id="263" r:id="rId13"/>
    <p:sldId id="265" r:id="rId14"/>
    <p:sldId id="266" r:id="rId1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52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pandas.pydata.org/" TargetMode="External"/><Relationship Id="rId3" Type="http://schemas.openxmlformats.org/officeDocument/2006/relationships/hyperlink" Target="https://keras.io/" TargetMode="External"/><Relationship Id="rId7" Type="http://schemas.openxmlformats.org/officeDocument/2006/relationships/hyperlink" Target="https://matplotlib.org/" TargetMode="External"/><Relationship Id="rId2" Type="http://schemas.openxmlformats.org/officeDocument/2006/relationships/hyperlink" Target="https://www.kaggle.com/kemical/kickstarter-projects?select=ks-projects-201801.csv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pluralsight.com/guides/classification-keras" TargetMode="External"/><Relationship Id="rId5" Type="http://schemas.openxmlformats.org/officeDocument/2006/relationships/hyperlink" Target="https://machinelearningmastery.com/standardscaler-and-minmaxscaler-transforms-in-python/" TargetMode="External"/><Relationship Id="rId4" Type="http://schemas.openxmlformats.org/officeDocument/2006/relationships/hyperlink" Target="https://machinelearningmastery.com/rectified-linear-activation-function-for-deep-learning-neural-networks/" TargetMode="External"/><Relationship Id="rId9" Type="http://schemas.openxmlformats.org/officeDocument/2006/relationships/hyperlink" Target="https://www.tensorflow.org/api_docs/python/tf/keras/activations/softma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sz="4900" dirty="0">
                <a:solidFill>
                  <a:schemeClr val="tx1"/>
                </a:solidFill>
              </a:rPr>
              <a:t>Predikcia </a:t>
            </a:r>
            <a:r>
              <a:rPr lang="sk-SK" sz="4900" dirty="0" smtClean="0">
                <a:solidFill>
                  <a:schemeClr val="tx1"/>
                </a:solidFill>
              </a:rPr>
              <a:t>úspešnosti </a:t>
            </a:r>
            <a:r>
              <a:rPr lang="sk-SK" sz="4900" dirty="0" err="1" smtClean="0">
                <a:solidFill>
                  <a:schemeClr val="tx1"/>
                </a:solidFill>
              </a:rPr>
              <a:t>Kickstarter</a:t>
            </a:r>
            <a:r>
              <a:rPr lang="sk-SK" sz="4900" dirty="0" smtClean="0">
                <a:solidFill>
                  <a:schemeClr val="tx1"/>
                </a:solidFill>
              </a:rPr>
              <a:t> projektu</a:t>
            </a:r>
            <a:r>
              <a:rPr lang="sk-SK" dirty="0">
                <a:solidFill>
                  <a:schemeClr val="tx1"/>
                </a:solidFill>
              </a:rPr>
              <a:t/>
            </a:r>
            <a:br>
              <a:rPr lang="sk-SK" dirty="0">
                <a:solidFill>
                  <a:schemeClr val="tx1"/>
                </a:solidFill>
              </a:rPr>
            </a:b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k-SK" sz="3200" dirty="0" smtClean="0">
                <a:solidFill>
                  <a:schemeClr val="tx1"/>
                </a:solidFill>
              </a:rPr>
              <a:t>Bc. </a:t>
            </a:r>
            <a:r>
              <a:rPr lang="sk-SK" sz="3200" dirty="0" err="1" smtClean="0">
                <a:solidFill>
                  <a:schemeClr val="tx1"/>
                </a:solidFill>
              </a:rPr>
              <a:t>Zsolt</a:t>
            </a:r>
            <a:r>
              <a:rPr lang="sk-SK" sz="3200" dirty="0" smtClean="0">
                <a:solidFill>
                  <a:schemeClr val="tx1"/>
                </a:solidFill>
              </a:rPr>
              <a:t> </a:t>
            </a:r>
            <a:r>
              <a:rPr lang="sk-SK" sz="3200" dirty="0" err="1" smtClean="0">
                <a:solidFill>
                  <a:schemeClr val="tx1"/>
                </a:solidFill>
              </a:rPr>
              <a:t>Méhes</a:t>
            </a:r>
            <a:endParaRPr lang="sk-SK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6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tx1"/>
                </a:solidFill>
              </a:rPr>
              <a:t>Trénovanie Neurónovej siete</a:t>
            </a:r>
            <a:endParaRPr lang="sk-SK" dirty="0">
              <a:solidFill>
                <a:schemeClr val="tx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64904"/>
            <a:ext cx="603885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691" y="4322043"/>
            <a:ext cx="5324475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5482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tx1"/>
                </a:solidFill>
              </a:rPr>
              <a:t>Analýza výsledkov</a:t>
            </a:r>
            <a:endParaRPr lang="sk-SK" dirty="0">
              <a:solidFill>
                <a:schemeClr val="tx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2060848"/>
            <a:ext cx="3638999" cy="2320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4381500"/>
            <a:ext cx="3667125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234" y="3169196"/>
            <a:ext cx="37338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330" y="5218160"/>
            <a:ext cx="372427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3421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tx1"/>
                </a:solidFill>
              </a:rPr>
              <a:t>Vlastné testovanie</a:t>
            </a:r>
            <a:endParaRPr lang="sk-SK" dirty="0">
              <a:solidFill>
                <a:schemeClr val="tx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08919"/>
            <a:ext cx="860107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509120"/>
            <a:ext cx="58959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517232"/>
            <a:ext cx="676275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8528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>
          <a:xfrm>
            <a:off x="457200" y="2996952"/>
            <a:ext cx="8229600" cy="1252728"/>
          </a:xfrm>
        </p:spPr>
        <p:txBody>
          <a:bodyPr>
            <a:normAutofit/>
          </a:bodyPr>
          <a:lstStyle/>
          <a:p>
            <a:r>
              <a:rPr lang="sk-SK" sz="6600" dirty="0">
                <a:solidFill>
                  <a:schemeClr val="tx1"/>
                </a:solidFill>
              </a:rPr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2850510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 idx="4294967295"/>
          </p:nvPr>
        </p:nvSpPr>
        <p:spPr>
          <a:xfrm>
            <a:off x="2771800" y="188640"/>
            <a:ext cx="7772400" cy="1524000"/>
          </a:xfrm>
        </p:spPr>
        <p:txBody>
          <a:bodyPr>
            <a:normAutofit/>
          </a:bodyPr>
          <a:lstStyle/>
          <a:p>
            <a:r>
              <a:rPr lang="sk-SK" sz="5400" dirty="0" smtClean="0">
                <a:solidFill>
                  <a:schemeClr val="tx1"/>
                </a:solidFill>
              </a:rPr>
              <a:t>Zdroje</a:t>
            </a:r>
            <a:endParaRPr lang="sk-SK" sz="5400" dirty="0">
              <a:solidFill>
                <a:schemeClr val="tx1"/>
              </a:solidFill>
            </a:endParaRPr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4294967295"/>
          </p:nvPr>
        </p:nvSpPr>
        <p:spPr>
          <a:xfrm>
            <a:off x="251520" y="1772816"/>
            <a:ext cx="8640960" cy="4032250"/>
          </a:xfrm>
        </p:spPr>
        <p:txBody>
          <a:bodyPr>
            <a:normAutofit/>
          </a:bodyPr>
          <a:lstStyle/>
          <a:p>
            <a:r>
              <a:rPr lang="sk-SK" sz="2000" dirty="0" smtClean="0">
                <a:solidFill>
                  <a:srgbClr val="FF0000"/>
                </a:solidFill>
                <a:hlinkClick r:id="rId2"/>
              </a:rPr>
              <a:t>https</a:t>
            </a:r>
            <a:r>
              <a:rPr lang="sk-SK" sz="2000" dirty="0">
                <a:solidFill>
                  <a:srgbClr val="FF0000"/>
                </a:solidFill>
                <a:hlinkClick r:id="rId2"/>
              </a:rPr>
              <a:t>://</a:t>
            </a:r>
            <a:r>
              <a:rPr lang="sk-SK" sz="2000" dirty="0" smtClean="0">
                <a:solidFill>
                  <a:srgbClr val="FF0000"/>
                </a:solidFill>
                <a:hlinkClick r:id="rId2"/>
              </a:rPr>
              <a:t>www.kaggle.com/kemical/kickstarter-projects?select=ks-projects-201801.csv</a:t>
            </a:r>
            <a:endParaRPr lang="en-GB" sz="2000" dirty="0">
              <a:solidFill>
                <a:srgbClr val="FF0000"/>
              </a:solidFill>
            </a:endParaRPr>
          </a:p>
          <a:p>
            <a:r>
              <a:rPr lang="sk-SK" sz="2000" dirty="0" smtClean="0">
                <a:solidFill>
                  <a:srgbClr val="FF0000"/>
                </a:solidFill>
                <a:hlinkClick r:id="rId3"/>
              </a:rPr>
              <a:t>https</a:t>
            </a:r>
            <a:r>
              <a:rPr lang="sk-SK" sz="2000" dirty="0">
                <a:solidFill>
                  <a:srgbClr val="FF0000"/>
                </a:solidFill>
                <a:hlinkClick r:id="rId3"/>
              </a:rPr>
              <a:t>://</a:t>
            </a:r>
            <a:r>
              <a:rPr lang="sk-SK" sz="2000" dirty="0" smtClean="0">
                <a:solidFill>
                  <a:srgbClr val="FF0000"/>
                </a:solidFill>
                <a:hlinkClick r:id="rId3"/>
              </a:rPr>
              <a:t>keras.io/</a:t>
            </a:r>
            <a:endParaRPr lang="en-GB" sz="2000" dirty="0">
              <a:solidFill>
                <a:srgbClr val="FF0000"/>
              </a:solidFill>
            </a:endParaRPr>
          </a:p>
          <a:p>
            <a:r>
              <a:rPr lang="sk-SK" sz="2000" dirty="0" smtClean="0">
                <a:solidFill>
                  <a:srgbClr val="FF0000"/>
                </a:solidFill>
                <a:hlinkClick r:id="rId4"/>
              </a:rPr>
              <a:t>https</a:t>
            </a:r>
            <a:r>
              <a:rPr lang="sk-SK" sz="2000" dirty="0">
                <a:solidFill>
                  <a:srgbClr val="FF0000"/>
                </a:solidFill>
                <a:hlinkClick r:id="rId4"/>
              </a:rPr>
              <a:t>://</a:t>
            </a:r>
            <a:r>
              <a:rPr lang="sk-SK" sz="2000" dirty="0" smtClean="0">
                <a:solidFill>
                  <a:srgbClr val="FF0000"/>
                </a:solidFill>
                <a:hlinkClick r:id="rId4"/>
              </a:rPr>
              <a:t>machinelearningmastery.com/rectified-linear-activation-function-for-deep-learning-neural-networks/</a:t>
            </a:r>
            <a:endParaRPr lang="en-GB" sz="2000" dirty="0">
              <a:solidFill>
                <a:srgbClr val="FF0000"/>
              </a:solidFill>
            </a:endParaRPr>
          </a:p>
          <a:p>
            <a:r>
              <a:rPr lang="sk-SK" sz="2000" dirty="0" smtClean="0">
                <a:solidFill>
                  <a:srgbClr val="FF0000"/>
                </a:solidFill>
                <a:hlinkClick r:id="rId5"/>
              </a:rPr>
              <a:t>https</a:t>
            </a:r>
            <a:r>
              <a:rPr lang="sk-SK" sz="2000" dirty="0">
                <a:solidFill>
                  <a:srgbClr val="FF0000"/>
                </a:solidFill>
                <a:hlinkClick r:id="rId5"/>
              </a:rPr>
              <a:t>://</a:t>
            </a:r>
            <a:r>
              <a:rPr lang="sk-SK" sz="2000" dirty="0" smtClean="0">
                <a:solidFill>
                  <a:srgbClr val="FF0000"/>
                </a:solidFill>
                <a:hlinkClick r:id="rId5"/>
              </a:rPr>
              <a:t>machinelearningmastery.com/standardscaler-and-minmaxscaler-transforms-in-python/</a:t>
            </a:r>
            <a:endParaRPr lang="en-GB" sz="2000" dirty="0">
              <a:solidFill>
                <a:srgbClr val="FF0000"/>
              </a:solidFill>
            </a:endParaRPr>
          </a:p>
          <a:p>
            <a:r>
              <a:rPr lang="sk-SK" sz="2000" dirty="0" smtClean="0">
                <a:solidFill>
                  <a:srgbClr val="FF0000"/>
                </a:solidFill>
                <a:hlinkClick r:id="rId6"/>
              </a:rPr>
              <a:t>https</a:t>
            </a:r>
            <a:r>
              <a:rPr lang="sk-SK" sz="2000" dirty="0">
                <a:solidFill>
                  <a:srgbClr val="FF0000"/>
                </a:solidFill>
                <a:hlinkClick r:id="rId6"/>
              </a:rPr>
              <a:t>://</a:t>
            </a:r>
            <a:r>
              <a:rPr lang="sk-SK" sz="2000" dirty="0" smtClean="0">
                <a:solidFill>
                  <a:srgbClr val="FF0000"/>
                </a:solidFill>
                <a:hlinkClick r:id="rId6"/>
              </a:rPr>
              <a:t>www.pluralsight.com/guides/classification-keras</a:t>
            </a:r>
            <a:endParaRPr lang="en-GB" sz="2000" dirty="0" smtClean="0">
              <a:solidFill>
                <a:srgbClr val="FF0000"/>
              </a:solidFill>
            </a:endParaRPr>
          </a:p>
          <a:p>
            <a:r>
              <a:rPr lang="sk-SK" sz="2000" dirty="0" smtClean="0">
                <a:solidFill>
                  <a:srgbClr val="FF0000"/>
                </a:solidFill>
                <a:hlinkClick r:id="rId7"/>
              </a:rPr>
              <a:t>https</a:t>
            </a:r>
            <a:r>
              <a:rPr lang="sk-SK" sz="2000" dirty="0">
                <a:solidFill>
                  <a:srgbClr val="FF0000"/>
                </a:solidFill>
                <a:hlinkClick r:id="rId7"/>
              </a:rPr>
              <a:t>://</a:t>
            </a:r>
            <a:r>
              <a:rPr lang="sk-SK" sz="2000" dirty="0" smtClean="0">
                <a:solidFill>
                  <a:srgbClr val="FF0000"/>
                </a:solidFill>
                <a:hlinkClick r:id="rId7"/>
              </a:rPr>
              <a:t>matplotlib.org/</a:t>
            </a:r>
            <a:endParaRPr lang="en-GB" sz="2000" dirty="0">
              <a:solidFill>
                <a:srgbClr val="FF0000"/>
              </a:solidFill>
            </a:endParaRPr>
          </a:p>
          <a:p>
            <a:r>
              <a:rPr lang="sk-SK" sz="2000" dirty="0" smtClean="0">
                <a:solidFill>
                  <a:srgbClr val="FF0000"/>
                </a:solidFill>
                <a:hlinkClick r:id="rId8"/>
              </a:rPr>
              <a:t>https</a:t>
            </a:r>
            <a:r>
              <a:rPr lang="sk-SK" sz="2000" dirty="0">
                <a:solidFill>
                  <a:srgbClr val="FF0000"/>
                </a:solidFill>
                <a:hlinkClick r:id="rId8"/>
              </a:rPr>
              <a:t>://</a:t>
            </a:r>
            <a:r>
              <a:rPr lang="sk-SK" sz="2000" dirty="0" smtClean="0">
                <a:solidFill>
                  <a:srgbClr val="FF0000"/>
                </a:solidFill>
                <a:hlinkClick r:id="rId8"/>
              </a:rPr>
              <a:t>pandas.pydata.org/</a:t>
            </a:r>
            <a:endParaRPr lang="en-GB" sz="2000" dirty="0">
              <a:solidFill>
                <a:srgbClr val="FF0000"/>
              </a:solidFill>
            </a:endParaRPr>
          </a:p>
          <a:p>
            <a:r>
              <a:rPr lang="sk-SK" sz="2000" dirty="0" smtClean="0">
                <a:solidFill>
                  <a:srgbClr val="FF0000"/>
                </a:solidFill>
                <a:hlinkClick r:id="rId9"/>
              </a:rPr>
              <a:t>https</a:t>
            </a:r>
            <a:r>
              <a:rPr lang="sk-SK" sz="2000" dirty="0">
                <a:solidFill>
                  <a:srgbClr val="FF0000"/>
                </a:solidFill>
                <a:hlinkClick r:id="rId9"/>
              </a:rPr>
              <a:t>://</a:t>
            </a:r>
            <a:r>
              <a:rPr lang="sk-SK" sz="2000" dirty="0" smtClean="0">
                <a:solidFill>
                  <a:srgbClr val="FF0000"/>
                </a:solidFill>
                <a:hlinkClick r:id="rId9"/>
              </a:rPr>
              <a:t>www.tensorflow.org/api_docs/python/tf/keras/activations/softmax</a:t>
            </a:r>
            <a:endParaRPr lang="sk-SK" sz="2000" dirty="0">
              <a:solidFill>
                <a:srgbClr val="FF0000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GB" sz="2000" dirty="0" smtClean="0">
              <a:solidFill>
                <a:srgbClr val="FF0000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sk-SK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960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Vybrať </a:t>
            </a:r>
            <a:r>
              <a:rPr lang="sk-SK" dirty="0" err="1" smtClean="0"/>
              <a:t>dataset</a:t>
            </a:r>
            <a:endParaRPr lang="sk-SK" dirty="0" smtClean="0"/>
          </a:p>
          <a:p>
            <a:r>
              <a:rPr lang="sk-SK" dirty="0" smtClean="0"/>
              <a:t>Porozumieť </a:t>
            </a:r>
            <a:r>
              <a:rPr lang="sk-SK" dirty="0" err="1" smtClean="0"/>
              <a:t>datasetu</a:t>
            </a:r>
            <a:endParaRPr lang="sk-SK" dirty="0"/>
          </a:p>
          <a:p>
            <a:r>
              <a:rPr lang="sk-SK" dirty="0"/>
              <a:t>Popísať </a:t>
            </a:r>
            <a:r>
              <a:rPr lang="sk-SK" dirty="0" smtClean="0"/>
              <a:t>dáta</a:t>
            </a:r>
          </a:p>
          <a:p>
            <a:endParaRPr lang="sk-SK" dirty="0"/>
          </a:p>
          <a:p>
            <a:r>
              <a:rPr lang="sk-SK" dirty="0" smtClean="0"/>
              <a:t>Navrhnúť model</a:t>
            </a:r>
          </a:p>
          <a:p>
            <a:r>
              <a:rPr lang="sk-SK" dirty="0" smtClean="0"/>
              <a:t>Natrénovať neurónovú </a:t>
            </a:r>
            <a:r>
              <a:rPr lang="sk-SK" dirty="0" err="1" smtClean="0"/>
              <a:t>siet</a:t>
            </a:r>
            <a:endParaRPr lang="sk-SK" dirty="0" smtClean="0"/>
          </a:p>
          <a:p>
            <a:r>
              <a:rPr lang="sk-SK" dirty="0"/>
              <a:t>Predikcia </a:t>
            </a:r>
            <a:r>
              <a:rPr lang="sk-SK" dirty="0" smtClean="0"/>
              <a:t>úspešnosti </a:t>
            </a:r>
            <a:r>
              <a:rPr lang="sk-SK" dirty="0" err="1" smtClean="0"/>
              <a:t>kickstarter</a:t>
            </a:r>
            <a:r>
              <a:rPr lang="sk-SK" dirty="0" smtClean="0"/>
              <a:t> projektov</a:t>
            </a:r>
            <a:endParaRPr lang="sk-SK" dirty="0"/>
          </a:p>
          <a:p>
            <a:endParaRPr lang="sk-SK" dirty="0"/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tx1"/>
                </a:solidFill>
              </a:rPr>
              <a:t>Ciele projektu</a:t>
            </a:r>
            <a:endParaRPr lang="sk-S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3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ástupný symbol textu 7"/>
          <p:cNvSpPr>
            <a:spLocks noGrp="1"/>
          </p:cNvSpPr>
          <p:nvPr>
            <p:ph idx="1"/>
          </p:nvPr>
        </p:nvSpPr>
        <p:spPr>
          <a:xfrm>
            <a:off x="936681" y="2708920"/>
            <a:ext cx="7408333" cy="3450696"/>
          </a:xfrm>
        </p:spPr>
        <p:txBody>
          <a:bodyPr>
            <a:normAutofit/>
          </a:bodyPr>
          <a:lstStyle/>
          <a:p>
            <a:r>
              <a:rPr lang="sk-SK" sz="2000" dirty="0"/>
              <a:t>15 stĺpcov a 378661  riadkov </a:t>
            </a:r>
            <a:endParaRPr lang="sk-SK" sz="2000" dirty="0" smtClean="0"/>
          </a:p>
          <a:p>
            <a:r>
              <a:rPr lang="sk-SK" sz="2000" dirty="0" smtClean="0"/>
              <a:t>v </a:t>
            </a:r>
            <a:r>
              <a:rPr lang="sk-SK" sz="2000" dirty="0" err="1" smtClean="0"/>
              <a:t>datasete</a:t>
            </a:r>
            <a:r>
              <a:rPr lang="sk-SK" sz="2000" dirty="0" smtClean="0"/>
              <a:t> sú uložené údaje o kategóriách </a:t>
            </a:r>
            <a:r>
              <a:rPr lang="sk-SK" sz="2000" dirty="0" err="1" smtClean="0"/>
              <a:t>kickstarter</a:t>
            </a:r>
            <a:r>
              <a:rPr lang="sk-SK" sz="2000" dirty="0" smtClean="0"/>
              <a:t> projektov</a:t>
            </a:r>
          </a:p>
          <a:p>
            <a:r>
              <a:rPr lang="sk-SK" sz="2000" dirty="0" smtClean="0"/>
              <a:t>Potrebných peniazoch, dĺžke trvania </a:t>
            </a:r>
            <a:r>
              <a:rPr lang="sk-SK" sz="2000" dirty="0" err="1" smtClean="0"/>
              <a:t>kickstarter</a:t>
            </a:r>
            <a:r>
              <a:rPr lang="sk-SK" sz="2000" dirty="0" smtClean="0"/>
              <a:t> projektu</a:t>
            </a:r>
          </a:p>
          <a:p>
            <a:r>
              <a:rPr lang="sk-SK" sz="2000" dirty="0"/>
              <a:t>podporovateľoch , </a:t>
            </a:r>
            <a:r>
              <a:rPr lang="sk-SK" sz="2000" dirty="0" smtClean="0"/>
              <a:t>záujemcoch a úspešnosti projektu</a:t>
            </a:r>
            <a:endParaRPr lang="sk-SK" sz="2000" dirty="0"/>
          </a:p>
          <a:p>
            <a:endParaRPr lang="sk-SK" sz="2000" dirty="0"/>
          </a:p>
          <a:p>
            <a:endParaRPr lang="sk-SK" sz="2000" dirty="0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sz="4000" b="1" dirty="0" err="1" smtClean="0">
                <a:solidFill>
                  <a:schemeClr val="tx1"/>
                </a:solidFill>
              </a:rPr>
              <a:t>Dataset</a:t>
            </a:r>
            <a:endParaRPr lang="sk-SK" sz="4000" b="1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483199"/>
            <a:ext cx="7770544" cy="2023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361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tx1"/>
                </a:solidFill>
              </a:rPr>
              <a:t>Skúmanie dát</a:t>
            </a:r>
            <a:endParaRPr lang="sk-SK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14452"/>
            <a:ext cx="3168352" cy="2873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429" y="3284984"/>
            <a:ext cx="6148214" cy="2390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670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924944"/>
            <a:ext cx="4126425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6"/>
            <a:ext cx="7375013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284984"/>
            <a:ext cx="4475475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762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tx1"/>
                </a:solidFill>
              </a:rPr>
              <a:t>Príprava dát</a:t>
            </a:r>
            <a:endParaRPr lang="sk-SK" dirty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564904"/>
            <a:ext cx="665797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996952"/>
            <a:ext cx="6657975" cy="2001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342334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68" y="5661248"/>
            <a:ext cx="2943225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22" y="5993854"/>
            <a:ext cx="4238625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68" y="6165304"/>
            <a:ext cx="28575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78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7" y="1869221"/>
            <a:ext cx="3546723" cy="3519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888" y="3672235"/>
            <a:ext cx="5534819" cy="141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202" y="5200387"/>
            <a:ext cx="16859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337" y="5181205"/>
            <a:ext cx="16764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227" y="1628800"/>
            <a:ext cx="5480620" cy="1681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214688"/>
            <a:ext cx="151447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863" y="3228975"/>
            <a:ext cx="15430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222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tx1"/>
                </a:solidFill>
              </a:rPr>
              <a:t>Výber časti </a:t>
            </a:r>
            <a:r>
              <a:rPr lang="sk-SK" dirty="0" err="1" smtClean="0">
                <a:solidFill>
                  <a:schemeClr val="tx1"/>
                </a:solidFill>
              </a:rPr>
              <a:t>datasetu</a:t>
            </a:r>
            <a:endParaRPr lang="sk-SK" dirty="0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92896"/>
            <a:ext cx="59340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26296"/>
            <a:ext cx="7820025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53" y="4026421"/>
            <a:ext cx="63817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104" y="3933056"/>
            <a:ext cx="3371850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049281"/>
            <a:ext cx="1650430" cy="1681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950" y="5732686"/>
            <a:ext cx="9906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733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tx1"/>
                </a:solidFill>
              </a:rPr>
              <a:t>Vytvorenie modelu</a:t>
            </a:r>
            <a:endParaRPr lang="sk-SK" dirty="0">
              <a:solidFill>
                <a:schemeClr val="tx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79" y="1772816"/>
            <a:ext cx="6480720" cy="230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991690"/>
            <a:ext cx="6016030" cy="286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607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var vlnenia">
  <a:themeElements>
    <a:clrScheme name="Tvar vlneni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Tvar vlneni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var vlneni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66</TotalTime>
  <Words>102</Words>
  <Application>Microsoft Office PowerPoint</Application>
  <PresentationFormat>Prezentácia na obrazovke (4:3)</PresentationFormat>
  <Paragraphs>32</Paragraphs>
  <Slides>14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5" baseType="lpstr">
      <vt:lpstr>Tvar vlnenia</vt:lpstr>
      <vt:lpstr>Predikcia úspešnosti Kickstarter projektu </vt:lpstr>
      <vt:lpstr>Ciele projektu</vt:lpstr>
      <vt:lpstr>Dataset</vt:lpstr>
      <vt:lpstr>Skúmanie dát</vt:lpstr>
      <vt:lpstr>Prezentácia programu PowerPoint</vt:lpstr>
      <vt:lpstr>Príprava dát</vt:lpstr>
      <vt:lpstr>Prezentácia programu PowerPoint</vt:lpstr>
      <vt:lpstr>Výber časti datasetu</vt:lpstr>
      <vt:lpstr>Vytvorenie modelu</vt:lpstr>
      <vt:lpstr>Trénovanie Neurónovej siete</vt:lpstr>
      <vt:lpstr>Analýza výsledkov</vt:lpstr>
      <vt:lpstr>Vlastné testovanie</vt:lpstr>
      <vt:lpstr>Ďakujem za pozornosť</vt:lpstr>
      <vt:lpstr>Zdroje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Predikcia úspešnosti Kickstarter projektu </dc:title>
  <dc:creator>mehes</dc:creator>
  <cp:lastModifiedBy>mehes.zs1996@outlook.sk</cp:lastModifiedBy>
  <cp:revision>8</cp:revision>
  <dcterms:created xsi:type="dcterms:W3CDTF">2021-05-07T20:20:00Z</dcterms:created>
  <dcterms:modified xsi:type="dcterms:W3CDTF">2021-05-07T21:36:34Z</dcterms:modified>
</cp:coreProperties>
</file>