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008A3E"/>
    <a:srgbClr val="9EFF29"/>
    <a:srgbClr val="600000"/>
    <a:srgbClr val="719DFF"/>
    <a:srgbClr val="81BDFF"/>
    <a:srgbClr val="5DD5FF"/>
    <a:srgbClr val="FF9933"/>
    <a:srgbClr val="00217E"/>
    <a:srgbClr val="FF8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C3193-4C54-4AD6-BC56-8788A92EFFD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US"/>
        </a:p>
      </dgm:t>
    </dgm:pt>
    <dgm:pt modelId="{D1F1668D-2CD2-4EB1-9C46-E5D8DCAE557A}">
      <dgm:prSet phldrT="[Text]" phldr="1"/>
      <dgm:spPr/>
      <dgm:t>
        <a:bodyPr/>
        <a:lstStyle/>
        <a:p>
          <a:endParaRPr lang="en-US"/>
        </a:p>
      </dgm:t>
    </dgm:pt>
    <dgm:pt modelId="{7FDE639A-5E85-4EA4-8880-4977D74B9852}" type="parTrans" cxnId="{54D02325-74F5-43AA-A8C9-B9364E1D7570}">
      <dgm:prSet/>
      <dgm:spPr/>
      <dgm:t>
        <a:bodyPr/>
        <a:lstStyle/>
        <a:p>
          <a:endParaRPr lang="en-US"/>
        </a:p>
      </dgm:t>
    </dgm:pt>
    <dgm:pt modelId="{97954A4E-DB56-4996-A75E-A2BA86371771}" type="sibTrans" cxnId="{54D02325-74F5-43AA-A8C9-B9364E1D7570}">
      <dgm:prSet/>
      <dgm:spPr/>
      <dgm:t>
        <a:bodyPr/>
        <a:lstStyle/>
        <a:p>
          <a:endParaRPr lang="en-US"/>
        </a:p>
      </dgm:t>
    </dgm:pt>
    <dgm:pt modelId="{8EB136D6-B16C-4A25-B155-938BD1933164}">
      <dgm:prSet phldrT="[Text]" phldr="1"/>
      <dgm:spPr/>
      <dgm:t>
        <a:bodyPr/>
        <a:lstStyle/>
        <a:p>
          <a:endParaRPr lang="en-US" dirty="0"/>
        </a:p>
      </dgm:t>
    </dgm:pt>
    <dgm:pt modelId="{BEBD317E-3AFC-45F8-BC1C-3D9FA5C40EF2}" type="parTrans" cxnId="{F35FE4AC-057A-4A61-8169-385207B38D48}">
      <dgm:prSet/>
      <dgm:spPr/>
      <dgm:t>
        <a:bodyPr/>
        <a:lstStyle/>
        <a:p>
          <a:endParaRPr lang="en-US"/>
        </a:p>
      </dgm:t>
    </dgm:pt>
    <dgm:pt modelId="{E19E1F1F-B4C4-41BF-855A-2DDA40AB318E}" type="sibTrans" cxnId="{F35FE4AC-057A-4A61-8169-385207B38D48}">
      <dgm:prSet/>
      <dgm:spPr/>
      <dgm:t>
        <a:bodyPr/>
        <a:lstStyle/>
        <a:p>
          <a:endParaRPr lang="en-US"/>
        </a:p>
      </dgm:t>
    </dgm:pt>
    <dgm:pt modelId="{5B4947D0-D306-4267-86B5-1598CEE54BC6}">
      <dgm:prSet phldrT="[Text]" phldr="1"/>
      <dgm:spPr/>
      <dgm:t>
        <a:bodyPr/>
        <a:lstStyle/>
        <a:p>
          <a:endParaRPr lang="en-US"/>
        </a:p>
      </dgm:t>
    </dgm:pt>
    <dgm:pt modelId="{55BF5B09-DB75-415F-ACEE-148807698FB5}" type="parTrans" cxnId="{C1DDDBDB-475C-4F55-82A2-00FD4120838C}">
      <dgm:prSet/>
      <dgm:spPr/>
      <dgm:t>
        <a:bodyPr/>
        <a:lstStyle/>
        <a:p>
          <a:endParaRPr lang="en-US"/>
        </a:p>
      </dgm:t>
    </dgm:pt>
    <dgm:pt modelId="{6783202E-361D-4A83-AF50-85FFAD54A962}" type="sibTrans" cxnId="{C1DDDBDB-475C-4F55-82A2-00FD4120838C}">
      <dgm:prSet/>
      <dgm:spPr/>
      <dgm:t>
        <a:bodyPr/>
        <a:lstStyle/>
        <a:p>
          <a:endParaRPr lang="en-US"/>
        </a:p>
      </dgm:t>
    </dgm:pt>
    <dgm:pt modelId="{2D1B1818-2572-4CC6-A82D-83B40B798195}">
      <dgm:prSet phldrT="[Text]" phldr="1"/>
      <dgm:spPr/>
      <dgm:t>
        <a:bodyPr/>
        <a:lstStyle/>
        <a:p>
          <a:endParaRPr lang="en-US"/>
        </a:p>
      </dgm:t>
    </dgm:pt>
    <dgm:pt modelId="{52D51836-596A-4F69-9BC8-094102BE7E1C}" type="parTrans" cxnId="{4DF7CF24-3C6E-4A3A-8D53-D57269325B2A}">
      <dgm:prSet/>
      <dgm:spPr/>
      <dgm:t>
        <a:bodyPr/>
        <a:lstStyle/>
        <a:p>
          <a:endParaRPr lang="en-US"/>
        </a:p>
      </dgm:t>
    </dgm:pt>
    <dgm:pt modelId="{956C575B-22CE-4EAE-B7C0-6F873FEAB4C5}" type="sibTrans" cxnId="{4DF7CF24-3C6E-4A3A-8D53-D57269325B2A}">
      <dgm:prSet/>
      <dgm:spPr/>
      <dgm:t>
        <a:bodyPr/>
        <a:lstStyle/>
        <a:p>
          <a:endParaRPr lang="en-US"/>
        </a:p>
      </dgm:t>
    </dgm:pt>
    <dgm:pt modelId="{636BB800-8FC5-4DA6-AA3D-65D70BC43B61}">
      <dgm:prSet phldrT="[Text]" phldr="1"/>
      <dgm:spPr/>
      <dgm:t>
        <a:bodyPr/>
        <a:lstStyle/>
        <a:p>
          <a:endParaRPr lang="en-US"/>
        </a:p>
      </dgm:t>
    </dgm:pt>
    <dgm:pt modelId="{A714D8B8-E8A9-4B8E-BF22-941A1C46A135}" type="parTrans" cxnId="{64A3112C-E16B-4C66-BF80-0F45EA5F4C2C}">
      <dgm:prSet/>
      <dgm:spPr/>
      <dgm:t>
        <a:bodyPr/>
        <a:lstStyle/>
        <a:p>
          <a:endParaRPr lang="en-US"/>
        </a:p>
      </dgm:t>
    </dgm:pt>
    <dgm:pt modelId="{70D1D539-A3EF-4BF7-A89C-8A9582CDCEB8}" type="sibTrans" cxnId="{64A3112C-E16B-4C66-BF80-0F45EA5F4C2C}">
      <dgm:prSet/>
      <dgm:spPr/>
      <dgm:t>
        <a:bodyPr/>
        <a:lstStyle/>
        <a:p>
          <a:endParaRPr lang="en-US"/>
        </a:p>
      </dgm:t>
    </dgm:pt>
    <dgm:pt modelId="{FD816C0A-3781-43C2-ACF5-AD0374FE348C}" type="pres">
      <dgm:prSet presAssocID="{AC7C3193-4C54-4AD6-BC56-8788A92EFFD6}" presName="diagram" presStyleCnt="0">
        <dgm:presLayoutVars>
          <dgm:dir/>
          <dgm:resizeHandles val="exact"/>
        </dgm:presLayoutVars>
      </dgm:prSet>
      <dgm:spPr/>
    </dgm:pt>
    <dgm:pt modelId="{932DFD00-D85B-479E-BF74-C7E34D33C4DA}" type="pres">
      <dgm:prSet presAssocID="{D1F1668D-2CD2-4EB1-9C46-E5D8DCAE557A}" presName="node" presStyleLbl="node1" presStyleIdx="0" presStyleCnt="5">
        <dgm:presLayoutVars>
          <dgm:bulletEnabled val="1"/>
        </dgm:presLayoutVars>
      </dgm:prSet>
      <dgm:spPr/>
    </dgm:pt>
    <dgm:pt modelId="{C41501D7-8D3F-40B7-94D9-D3CF378E723F}" type="pres">
      <dgm:prSet presAssocID="{97954A4E-DB56-4996-A75E-A2BA86371771}" presName="sibTrans" presStyleCnt="0"/>
      <dgm:spPr/>
    </dgm:pt>
    <dgm:pt modelId="{A6AECA6D-260F-4EC3-87DF-6CA3A5177CFE}" type="pres">
      <dgm:prSet presAssocID="{8EB136D6-B16C-4A25-B155-938BD1933164}" presName="node" presStyleLbl="node1" presStyleIdx="1" presStyleCnt="5">
        <dgm:presLayoutVars>
          <dgm:bulletEnabled val="1"/>
        </dgm:presLayoutVars>
      </dgm:prSet>
      <dgm:spPr/>
    </dgm:pt>
    <dgm:pt modelId="{6B22C00D-EEF4-42FF-B50D-0B476BE2180F}" type="pres">
      <dgm:prSet presAssocID="{E19E1F1F-B4C4-41BF-855A-2DDA40AB318E}" presName="sibTrans" presStyleCnt="0"/>
      <dgm:spPr/>
    </dgm:pt>
    <dgm:pt modelId="{8BE35051-DC4F-41C4-874C-DDBDA1662D36}" type="pres">
      <dgm:prSet presAssocID="{5B4947D0-D306-4267-86B5-1598CEE54BC6}" presName="node" presStyleLbl="node1" presStyleIdx="2" presStyleCnt="5">
        <dgm:presLayoutVars>
          <dgm:bulletEnabled val="1"/>
        </dgm:presLayoutVars>
      </dgm:prSet>
      <dgm:spPr/>
    </dgm:pt>
    <dgm:pt modelId="{56EC8614-5472-49EB-A920-EA3C30B586B0}" type="pres">
      <dgm:prSet presAssocID="{6783202E-361D-4A83-AF50-85FFAD54A962}" presName="sibTrans" presStyleCnt="0"/>
      <dgm:spPr/>
    </dgm:pt>
    <dgm:pt modelId="{49D88FDB-8CA5-4D86-A2A4-8469456FCDDF}" type="pres">
      <dgm:prSet presAssocID="{2D1B1818-2572-4CC6-A82D-83B40B798195}" presName="node" presStyleLbl="node1" presStyleIdx="3" presStyleCnt="5">
        <dgm:presLayoutVars>
          <dgm:bulletEnabled val="1"/>
        </dgm:presLayoutVars>
      </dgm:prSet>
      <dgm:spPr/>
    </dgm:pt>
    <dgm:pt modelId="{1CF87446-A45D-4C47-92DE-6B885C2A8A44}" type="pres">
      <dgm:prSet presAssocID="{956C575B-22CE-4EAE-B7C0-6F873FEAB4C5}" presName="sibTrans" presStyleCnt="0"/>
      <dgm:spPr/>
    </dgm:pt>
    <dgm:pt modelId="{D13E6727-26C7-4847-BD6E-287F296A6085}" type="pres">
      <dgm:prSet presAssocID="{636BB800-8FC5-4DA6-AA3D-65D70BC43B61}" presName="node" presStyleLbl="node1" presStyleIdx="4" presStyleCnt="5">
        <dgm:presLayoutVars>
          <dgm:bulletEnabled val="1"/>
        </dgm:presLayoutVars>
      </dgm:prSet>
      <dgm:spPr/>
    </dgm:pt>
  </dgm:ptLst>
  <dgm:cxnLst>
    <dgm:cxn modelId="{4DF7CF24-3C6E-4A3A-8D53-D57269325B2A}" srcId="{AC7C3193-4C54-4AD6-BC56-8788A92EFFD6}" destId="{2D1B1818-2572-4CC6-A82D-83B40B798195}" srcOrd="3" destOrd="0" parTransId="{52D51836-596A-4F69-9BC8-094102BE7E1C}" sibTransId="{956C575B-22CE-4EAE-B7C0-6F873FEAB4C5}"/>
    <dgm:cxn modelId="{54D02325-74F5-43AA-A8C9-B9364E1D7570}" srcId="{AC7C3193-4C54-4AD6-BC56-8788A92EFFD6}" destId="{D1F1668D-2CD2-4EB1-9C46-E5D8DCAE557A}" srcOrd="0" destOrd="0" parTransId="{7FDE639A-5E85-4EA4-8880-4977D74B9852}" sibTransId="{97954A4E-DB56-4996-A75E-A2BA86371771}"/>
    <dgm:cxn modelId="{64A3112C-E16B-4C66-BF80-0F45EA5F4C2C}" srcId="{AC7C3193-4C54-4AD6-BC56-8788A92EFFD6}" destId="{636BB800-8FC5-4DA6-AA3D-65D70BC43B61}" srcOrd="4" destOrd="0" parTransId="{A714D8B8-E8A9-4B8E-BF22-941A1C46A135}" sibTransId="{70D1D539-A3EF-4BF7-A89C-8A9582CDCEB8}"/>
    <dgm:cxn modelId="{2BEA2D48-312E-4B51-A6BB-AC8D7335A6AE}" type="presOf" srcId="{5B4947D0-D306-4267-86B5-1598CEE54BC6}" destId="{8BE35051-DC4F-41C4-874C-DDBDA1662D36}" srcOrd="0" destOrd="0" presId="urn:microsoft.com/office/officeart/2005/8/layout/default"/>
    <dgm:cxn modelId="{F5FEBB4E-6C41-4F1C-A460-4F3F6C300F22}" type="presOf" srcId="{2D1B1818-2572-4CC6-A82D-83B40B798195}" destId="{49D88FDB-8CA5-4D86-A2A4-8469456FCDDF}" srcOrd="0" destOrd="0" presId="urn:microsoft.com/office/officeart/2005/8/layout/default"/>
    <dgm:cxn modelId="{A91F7E97-0C4D-4D69-BA4C-027C12B6E659}" type="presOf" srcId="{D1F1668D-2CD2-4EB1-9C46-E5D8DCAE557A}" destId="{932DFD00-D85B-479E-BF74-C7E34D33C4DA}" srcOrd="0" destOrd="0" presId="urn:microsoft.com/office/officeart/2005/8/layout/default"/>
    <dgm:cxn modelId="{87B32D9F-224A-4416-B466-82459A9D8866}" type="presOf" srcId="{8EB136D6-B16C-4A25-B155-938BD1933164}" destId="{A6AECA6D-260F-4EC3-87DF-6CA3A5177CFE}" srcOrd="0" destOrd="0" presId="urn:microsoft.com/office/officeart/2005/8/layout/default"/>
    <dgm:cxn modelId="{F35FE4AC-057A-4A61-8169-385207B38D48}" srcId="{AC7C3193-4C54-4AD6-BC56-8788A92EFFD6}" destId="{8EB136D6-B16C-4A25-B155-938BD1933164}" srcOrd="1" destOrd="0" parTransId="{BEBD317E-3AFC-45F8-BC1C-3D9FA5C40EF2}" sibTransId="{E19E1F1F-B4C4-41BF-855A-2DDA40AB318E}"/>
    <dgm:cxn modelId="{1E6CFFB7-6E2A-4BF7-9C1C-30C09C29779E}" type="presOf" srcId="{636BB800-8FC5-4DA6-AA3D-65D70BC43B61}" destId="{D13E6727-26C7-4847-BD6E-287F296A6085}" srcOrd="0" destOrd="0" presId="urn:microsoft.com/office/officeart/2005/8/layout/default"/>
    <dgm:cxn modelId="{C1DDDBDB-475C-4F55-82A2-00FD4120838C}" srcId="{AC7C3193-4C54-4AD6-BC56-8788A92EFFD6}" destId="{5B4947D0-D306-4267-86B5-1598CEE54BC6}" srcOrd="2" destOrd="0" parTransId="{55BF5B09-DB75-415F-ACEE-148807698FB5}" sibTransId="{6783202E-361D-4A83-AF50-85FFAD54A962}"/>
    <dgm:cxn modelId="{E37C28E1-521E-4B7A-97C1-1B156321E4D7}" type="presOf" srcId="{AC7C3193-4C54-4AD6-BC56-8788A92EFFD6}" destId="{FD816C0A-3781-43C2-ACF5-AD0374FE348C}" srcOrd="0" destOrd="0" presId="urn:microsoft.com/office/officeart/2005/8/layout/default"/>
    <dgm:cxn modelId="{9BB94403-AF5D-4590-B1FA-62B868A78D3B}" type="presParOf" srcId="{FD816C0A-3781-43C2-ACF5-AD0374FE348C}" destId="{932DFD00-D85B-479E-BF74-C7E34D33C4DA}" srcOrd="0" destOrd="0" presId="urn:microsoft.com/office/officeart/2005/8/layout/default"/>
    <dgm:cxn modelId="{9B044DC7-FDE8-4565-BC41-6C4AC5495B9E}" type="presParOf" srcId="{FD816C0A-3781-43C2-ACF5-AD0374FE348C}" destId="{C41501D7-8D3F-40B7-94D9-D3CF378E723F}" srcOrd="1" destOrd="0" presId="urn:microsoft.com/office/officeart/2005/8/layout/default"/>
    <dgm:cxn modelId="{B5D63E06-A926-49C3-B13D-C65544911A29}" type="presParOf" srcId="{FD816C0A-3781-43C2-ACF5-AD0374FE348C}" destId="{A6AECA6D-260F-4EC3-87DF-6CA3A5177CFE}" srcOrd="2" destOrd="0" presId="urn:microsoft.com/office/officeart/2005/8/layout/default"/>
    <dgm:cxn modelId="{F5D8B2E3-AB03-47FE-A9E6-66AF5DB64B31}" type="presParOf" srcId="{FD816C0A-3781-43C2-ACF5-AD0374FE348C}" destId="{6B22C00D-EEF4-42FF-B50D-0B476BE2180F}" srcOrd="3" destOrd="0" presId="urn:microsoft.com/office/officeart/2005/8/layout/default"/>
    <dgm:cxn modelId="{853447CC-2C40-4780-9CA2-B0078D67017A}" type="presParOf" srcId="{FD816C0A-3781-43C2-ACF5-AD0374FE348C}" destId="{8BE35051-DC4F-41C4-874C-DDBDA1662D36}" srcOrd="4" destOrd="0" presId="urn:microsoft.com/office/officeart/2005/8/layout/default"/>
    <dgm:cxn modelId="{FA6F147E-DA9C-477C-BB4D-9DCD3162A405}" type="presParOf" srcId="{FD816C0A-3781-43C2-ACF5-AD0374FE348C}" destId="{56EC8614-5472-49EB-A920-EA3C30B586B0}" srcOrd="5" destOrd="0" presId="urn:microsoft.com/office/officeart/2005/8/layout/default"/>
    <dgm:cxn modelId="{320AE185-B3DC-4EFF-9797-03028701D1C8}" type="presParOf" srcId="{FD816C0A-3781-43C2-ACF5-AD0374FE348C}" destId="{49D88FDB-8CA5-4D86-A2A4-8469456FCDDF}" srcOrd="6" destOrd="0" presId="urn:microsoft.com/office/officeart/2005/8/layout/default"/>
    <dgm:cxn modelId="{3C5DD171-3973-47C5-AC1D-686A7E32044A}" type="presParOf" srcId="{FD816C0A-3781-43C2-ACF5-AD0374FE348C}" destId="{1CF87446-A45D-4C47-92DE-6B885C2A8A44}" srcOrd="7" destOrd="0" presId="urn:microsoft.com/office/officeart/2005/8/layout/default"/>
    <dgm:cxn modelId="{B8448BBF-64EF-4146-BF0B-6DE38B856CF0}" type="presParOf" srcId="{FD816C0A-3781-43C2-ACF5-AD0374FE348C}" destId="{D13E6727-26C7-4847-BD6E-287F296A608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DFD00-D85B-479E-BF74-C7E34D33C4DA}">
      <dsp:nvSpPr>
        <dsp:cNvPr id="0" name=""/>
        <dsp:cNvSpPr/>
      </dsp:nvSpPr>
      <dsp:spPr>
        <a:xfrm>
          <a:off x="106926" y="742"/>
          <a:ext cx="1375206" cy="8251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/>
        </a:p>
      </dsp:txBody>
      <dsp:txXfrm>
        <a:off x="106926" y="742"/>
        <a:ext cx="1375206" cy="825124"/>
      </dsp:txXfrm>
    </dsp:sp>
    <dsp:sp modelId="{A6AECA6D-260F-4EC3-87DF-6CA3A5177CFE}">
      <dsp:nvSpPr>
        <dsp:cNvPr id="0" name=""/>
        <dsp:cNvSpPr/>
      </dsp:nvSpPr>
      <dsp:spPr>
        <a:xfrm>
          <a:off x="1619654" y="742"/>
          <a:ext cx="1375206" cy="825124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 dirty="0"/>
        </a:p>
      </dsp:txBody>
      <dsp:txXfrm>
        <a:off x="1619654" y="742"/>
        <a:ext cx="1375206" cy="825124"/>
      </dsp:txXfrm>
    </dsp:sp>
    <dsp:sp modelId="{8BE35051-DC4F-41C4-874C-DDBDA1662D36}">
      <dsp:nvSpPr>
        <dsp:cNvPr id="0" name=""/>
        <dsp:cNvSpPr/>
      </dsp:nvSpPr>
      <dsp:spPr>
        <a:xfrm>
          <a:off x="106926" y="963386"/>
          <a:ext cx="1375206" cy="825124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/>
        </a:p>
      </dsp:txBody>
      <dsp:txXfrm>
        <a:off x="106926" y="963386"/>
        <a:ext cx="1375206" cy="825124"/>
      </dsp:txXfrm>
    </dsp:sp>
    <dsp:sp modelId="{49D88FDB-8CA5-4D86-A2A4-8469456FCDDF}">
      <dsp:nvSpPr>
        <dsp:cNvPr id="0" name=""/>
        <dsp:cNvSpPr/>
      </dsp:nvSpPr>
      <dsp:spPr>
        <a:xfrm>
          <a:off x="1619654" y="963386"/>
          <a:ext cx="1375206" cy="825124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/>
        </a:p>
      </dsp:txBody>
      <dsp:txXfrm>
        <a:off x="1619654" y="963386"/>
        <a:ext cx="1375206" cy="825124"/>
      </dsp:txXfrm>
    </dsp:sp>
    <dsp:sp modelId="{D13E6727-26C7-4847-BD6E-287F296A6085}">
      <dsp:nvSpPr>
        <dsp:cNvPr id="0" name=""/>
        <dsp:cNvSpPr/>
      </dsp:nvSpPr>
      <dsp:spPr>
        <a:xfrm>
          <a:off x="863290" y="1926031"/>
          <a:ext cx="1375206" cy="825124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/>
        </a:p>
      </dsp:txBody>
      <dsp:txXfrm>
        <a:off x="863290" y="1926031"/>
        <a:ext cx="1375206" cy="825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7816" y="2551471"/>
            <a:ext cx="7934628" cy="1563329"/>
          </a:xfr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5" y="4107426"/>
            <a:ext cx="7934634" cy="656302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816" y="0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445343"/>
            <a:ext cx="8229600" cy="3303638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62" y="436033"/>
            <a:ext cx="628925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366"/>
            <a:ext cx="6260693" cy="3508626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0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501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5741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501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5741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7" y="2241756"/>
            <a:ext cx="8030498" cy="1732935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050" y="4100044"/>
            <a:ext cx="7964132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94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26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B200316-0A7D-4CF6-8D00-561F36C5DD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3658491"/>
              </p:ext>
            </p:extLst>
          </p:nvPr>
        </p:nvGraphicFramePr>
        <p:xfrm>
          <a:off x="3375852" y="1844168"/>
          <a:ext cx="3101788" cy="2751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9269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300963-4DBB-4FC6-ADC3-AC3D2E4AE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319278"/>
              </p:ext>
            </p:extLst>
          </p:nvPr>
        </p:nvGraphicFramePr>
        <p:xfrm>
          <a:off x="1524000" y="205350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8507921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711245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291453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81206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3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61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89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668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45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8157D82-B6FC-4431-B37E-285300037441}"/>
              </a:ext>
            </a:extLst>
          </p:cNvPr>
          <p:cNvSpPr/>
          <p:nvPr/>
        </p:nvSpPr>
        <p:spPr>
          <a:xfrm>
            <a:off x="7422777" y="16573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60426F-053F-4627-9996-9EDC54688214}"/>
              </a:ext>
            </a:extLst>
          </p:cNvPr>
          <p:cNvSpPr/>
          <p:nvPr/>
        </p:nvSpPr>
        <p:spPr>
          <a:xfrm>
            <a:off x="7422777" y="305456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074173-308A-48CD-BC04-B9AAAB3A144A}"/>
              </a:ext>
            </a:extLst>
          </p:cNvPr>
          <p:cNvSpPr/>
          <p:nvPr/>
        </p:nvSpPr>
        <p:spPr>
          <a:xfrm>
            <a:off x="1189867" y="2131233"/>
            <a:ext cx="4136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6661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888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On-screen Show (16:9)</PresentationFormat>
  <Paragraphs>23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2021-10-19T09:29:29Z</dcterms:modified>
</cp:coreProperties>
</file>