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80-4AE1-BC18-CEA0869EE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80-4AE1-BC18-CEA0869EE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80-4AE1-BC18-CEA0869EE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8181504"/>
        <c:axId val="1938182752"/>
      </c:barChart>
      <c:catAx>
        <c:axId val="1938181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8182752"/>
        <c:crosses val="autoZero"/>
        <c:auto val="1"/>
        <c:lblAlgn val="ctr"/>
        <c:lblOffset val="100"/>
        <c:noMultiLvlLbl val="0"/>
      </c:catAx>
      <c:valAx>
        <c:axId val="1938182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8181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12C221-801C-4B87-B1C6-B63C6C78905D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A5EDC548-A871-47A6-AD31-AE94CA1923F8}">
      <dgm:prSet phldrT="[Text]" phldr="1"/>
      <dgm:spPr/>
      <dgm:t>
        <a:bodyPr/>
        <a:lstStyle/>
        <a:p>
          <a:endParaRPr lang="en-US"/>
        </a:p>
      </dgm:t>
    </dgm:pt>
    <dgm:pt modelId="{984439B0-A93F-4AFE-89F7-DDA0B66FA0A8}" type="parTrans" cxnId="{FDC0338A-A3E2-468B-9C5E-A9C309051F7D}">
      <dgm:prSet/>
      <dgm:spPr/>
      <dgm:t>
        <a:bodyPr/>
        <a:lstStyle/>
        <a:p>
          <a:endParaRPr lang="en-US"/>
        </a:p>
      </dgm:t>
    </dgm:pt>
    <dgm:pt modelId="{200B20B8-A765-4D77-83EF-77500744AC62}" type="sibTrans" cxnId="{FDC0338A-A3E2-468B-9C5E-A9C309051F7D}">
      <dgm:prSet/>
      <dgm:spPr/>
      <dgm:t>
        <a:bodyPr/>
        <a:lstStyle/>
        <a:p>
          <a:endParaRPr lang="en-US"/>
        </a:p>
      </dgm:t>
    </dgm:pt>
    <dgm:pt modelId="{F6774E37-28ED-4F3F-953D-DDB20C9F446D}">
      <dgm:prSet phldrT="[Text]" phldr="1"/>
      <dgm:spPr/>
      <dgm:t>
        <a:bodyPr/>
        <a:lstStyle/>
        <a:p>
          <a:endParaRPr lang="en-US"/>
        </a:p>
      </dgm:t>
    </dgm:pt>
    <dgm:pt modelId="{CAED409E-D9C5-425F-AF12-D84B52900009}" type="parTrans" cxnId="{77E5F56F-D6C1-4B2C-B941-044DF8D1D297}">
      <dgm:prSet/>
      <dgm:spPr/>
      <dgm:t>
        <a:bodyPr/>
        <a:lstStyle/>
        <a:p>
          <a:endParaRPr lang="en-US"/>
        </a:p>
      </dgm:t>
    </dgm:pt>
    <dgm:pt modelId="{3A4DB916-FC1A-4F57-ADD6-60918F1CEA43}" type="sibTrans" cxnId="{77E5F56F-D6C1-4B2C-B941-044DF8D1D297}">
      <dgm:prSet/>
      <dgm:spPr/>
      <dgm:t>
        <a:bodyPr/>
        <a:lstStyle/>
        <a:p>
          <a:endParaRPr lang="en-US"/>
        </a:p>
      </dgm:t>
    </dgm:pt>
    <dgm:pt modelId="{56EFDBE3-BD13-42CC-9697-FA39886F401A}">
      <dgm:prSet phldrT="[Text]" phldr="1"/>
      <dgm:spPr/>
      <dgm:t>
        <a:bodyPr/>
        <a:lstStyle/>
        <a:p>
          <a:endParaRPr lang="en-US"/>
        </a:p>
      </dgm:t>
    </dgm:pt>
    <dgm:pt modelId="{D7884DC0-8557-4D34-960B-D934527D0EE6}" type="parTrans" cxnId="{D6F53384-52A3-4929-967F-52055C069A40}">
      <dgm:prSet/>
      <dgm:spPr/>
      <dgm:t>
        <a:bodyPr/>
        <a:lstStyle/>
        <a:p>
          <a:endParaRPr lang="en-US"/>
        </a:p>
      </dgm:t>
    </dgm:pt>
    <dgm:pt modelId="{B64BB960-D278-46CF-A3CB-B2B10FAD63A6}" type="sibTrans" cxnId="{D6F53384-52A3-4929-967F-52055C069A40}">
      <dgm:prSet/>
      <dgm:spPr/>
      <dgm:t>
        <a:bodyPr/>
        <a:lstStyle/>
        <a:p>
          <a:endParaRPr lang="en-US"/>
        </a:p>
      </dgm:t>
    </dgm:pt>
    <dgm:pt modelId="{1BE4CBF9-DECB-405C-AEFE-718EECA6ACB4}">
      <dgm:prSet phldrT="[Text]" phldr="1"/>
      <dgm:spPr/>
      <dgm:t>
        <a:bodyPr/>
        <a:lstStyle/>
        <a:p>
          <a:endParaRPr lang="en-US"/>
        </a:p>
      </dgm:t>
    </dgm:pt>
    <dgm:pt modelId="{E480046B-15DE-4810-AA68-DBEA9607E5E4}" type="parTrans" cxnId="{3F23EF0C-57AF-420B-AD52-18B13F078691}">
      <dgm:prSet/>
      <dgm:spPr/>
      <dgm:t>
        <a:bodyPr/>
        <a:lstStyle/>
        <a:p>
          <a:endParaRPr lang="en-US"/>
        </a:p>
      </dgm:t>
    </dgm:pt>
    <dgm:pt modelId="{01C39A38-56A0-4377-99A5-A4013EDDB656}" type="sibTrans" cxnId="{3F23EF0C-57AF-420B-AD52-18B13F078691}">
      <dgm:prSet/>
      <dgm:spPr/>
      <dgm:t>
        <a:bodyPr/>
        <a:lstStyle/>
        <a:p>
          <a:endParaRPr lang="en-US"/>
        </a:p>
      </dgm:t>
    </dgm:pt>
    <dgm:pt modelId="{8A1A76AF-93D3-4521-AABF-8FAC90D5ABC5}">
      <dgm:prSet phldrT="[Text]" phldr="1"/>
      <dgm:spPr/>
      <dgm:t>
        <a:bodyPr/>
        <a:lstStyle/>
        <a:p>
          <a:endParaRPr lang="en-US"/>
        </a:p>
      </dgm:t>
    </dgm:pt>
    <dgm:pt modelId="{98090610-C288-4126-96D7-DE9090AE0B70}" type="parTrans" cxnId="{C6F50783-A8B1-4ACE-A724-5988F98AD94C}">
      <dgm:prSet/>
      <dgm:spPr/>
      <dgm:t>
        <a:bodyPr/>
        <a:lstStyle/>
        <a:p>
          <a:endParaRPr lang="en-US"/>
        </a:p>
      </dgm:t>
    </dgm:pt>
    <dgm:pt modelId="{E29D3C0C-EF91-437C-BDF7-250142FE11CF}" type="sibTrans" cxnId="{C6F50783-A8B1-4ACE-A724-5988F98AD94C}">
      <dgm:prSet/>
      <dgm:spPr/>
      <dgm:t>
        <a:bodyPr/>
        <a:lstStyle/>
        <a:p>
          <a:endParaRPr lang="en-US"/>
        </a:p>
      </dgm:t>
    </dgm:pt>
    <dgm:pt modelId="{20D165EC-01CF-46C5-A5EF-53EFF3ABD667}">
      <dgm:prSet phldrT="[Text]" phldr="1"/>
      <dgm:spPr/>
      <dgm:t>
        <a:bodyPr/>
        <a:lstStyle/>
        <a:p>
          <a:endParaRPr lang="en-US"/>
        </a:p>
      </dgm:t>
    </dgm:pt>
    <dgm:pt modelId="{29210D51-5C57-46C0-B38F-BB5FD7E1F794}" type="parTrans" cxnId="{6889A2DE-CBBD-44EF-A95F-36B0D69B94CA}">
      <dgm:prSet/>
      <dgm:spPr/>
      <dgm:t>
        <a:bodyPr/>
        <a:lstStyle/>
        <a:p>
          <a:endParaRPr lang="en-US"/>
        </a:p>
      </dgm:t>
    </dgm:pt>
    <dgm:pt modelId="{68010667-CCDF-42D6-9CB3-1076516695B6}" type="sibTrans" cxnId="{6889A2DE-CBBD-44EF-A95F-36B0D69B94CA}">
      <dgm:prSet/>
      <dgm:spPr/>
      <dgm:t>
        <a:bodyPr/>
        <a:lstStyle/>
        <a:p>
          <a:endParaRPr lang="en-US"/>
        </a:p>
      </dgm:t>
    </dgm:pt>
    <dgm:pt modelId="{74E17581-AF7B-41D3-9951-81DA372CC23E}" type="pres">
      <dgm:prSet presAssocID="{3412C221-801C-4B87-B1C6-B63C6C78905D}" presName="Name0" presStyleCnt="0">
        <dgm:presLayoutVars>
          <dgm:chMax/>
          <dgm:chPref/>
          <dgm:dir/>
        </dgm:presLayoutVars>
      </dgm:prSet>
      <dgm:spPr/>
    </dgm:pt>
    <dgm:pt modelId="{10A21ADA-32E0-4B09-94A8-065FB56A500B}" type="pres">
      <dgm:prSet presAssocID="{A5EDC548-A871-47A6-AD31-AE94CA1923F8}" presName="parenttextcomposite" presStyleCnt="0"/>
      <dgm:spPr/>
    </dgm:pt>
    <dgm:pt modelId="{B57BAB6F-FF20-4DD6-ABA2-B16374BEAE08}" type="pres">
      <dgm:prSet presAssocID="{A5EDC548-A871-47A6-AD31-AE94CA1923F8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1E8A864D-47AB-42C0-9A49-5371B9EFE05B}" type="pres">
      <dgm:prSet presAssocID="{A5EDC548-A871-47A6-AD31-AE94CA1923F8}" presName="composite" presStyleCnt="0"/>
      <dgm:spPr/>
    </dgm:pt>
    <dgm:pt modelId="{A967C110-0741-4E06-BF2C-D209A4A8A5D4}" type="pres">
      <dgm:prSet presAssocID="{A5EDC548-A871-47A6-AD31-AE94CA1923F8}" presName="chevron1" presStyleLbl="alignNode1" presStyleIdx="0" presStyleCnt="21"/>
      <dgm:spPr/>
    </dgm:pt>
    <dgm:pt modelId="{49B81CE8-6CFA-4F3D-9F5F-FE2841DD6775}" type="pres">
      <dgm:prSet presAssocID="{A5EDC548-A871-47A6-AD31-AE94CA1923F8}" presName="chevron2" presStyleLbl="alignNode1" presStyleIdx="1" presStyleCnt="21"/>
      <dgm:spPr/>
    </dgm:pt>
    <dgm:pt modelId="{EE647AB8-E642-4F7C-B799-1167C97A18DF}" type="pres">
      <dgm:prSet presAssocID="{A5EDC548-A871-47A6-AD31-AE94CA1923F8}" presName="chevron3" presStyleLbl="alignNode1" presStyleIdx="2" presStyleCnt="21"/>
      <dgm:spPr/>
    </dgm:pt>
    <dgm:pt modelId="{2B71DBC3-1478-487A-919A-E0A590C2DFF5}" type="pres">
      <dgm:prSet presAssocID="{A5EDC548-A871-47A6-AD31-AE94CA1923F8}" presName="chevron4" presStyleLbl="alignNode1" presStyleIdx="3" presStyleCnt="21"/>
      <dgm:spPr/>
    </dgm:pt>
    <dgm:pt modelId="{7DF510B6-229B-402A-8C7A-73E7794A8B4F}" type="pres">
      <dgm:prSet presAssocID="{A5EDC548-A871-47A6-AD31-AE94CA1923F8}" presName="chevron5" presStyleLbl="alignNode1" presStyleIdx="4" presStyleCnt="21"/>
      <dgm:spPr/>
    </dgm:pt>
    <dgm:pt modelId="{9CC16AD5-126D-4797-A7EF-CB7EE4F93420}" type="pres">
      <dgm:prSet presAssocID="{A5EDC548-A871-47A6-AD31-AE94CA1923F8}" presName="chevron6" presStyleLbl="alignNode1" presStyleIdx="5" presStyleCnt="21"/>
      <dgm:spPr/>
    </dgm:pt>
    <dgm:pt modelId="{367DBF3C-63C9-4ABF-93F1-1F61937B0B72}" type="pres">
      <dgm:prSet presAssocID="{A5EDC548-A871-47A6-AD31-AE94CA1923F8}" presName="chevron7" presStyleLbl="alignNode1" presStyleIdx="6" presStyleCnt="21"/>
      <dgm:spPr/>
    </dgm:pt>
    <dgm:pt modelId="{10104B70-83DA-4EC8-BE85-9ABF59CBCD97}" type="pres">
      <dgm:prSet presAssocID="{A5EDC548-A871-47A6-AD31-AE94CA1923F8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F528588C-057F-4A0E-88E2-2D10D623929C}" type="pres">
      <dgm:prSet presAssocID="{200B20B8-A765-4D77-83EF-77500744AC62}" presName="sibTrans" presStyleCnt="0"/>
      <dgm:spPr/>
    </dgm:pt>
    <dgm:pt modelId="{93B99C86-61F5-4410-83A2-30AE03ACA26F}" type="pres">
      <dgm:prSet presAssocID="{56EFDBE3-BD13-42CC-9697-FA39886F401A}" presName="parenttextcomposite" presStyleCnt="0"/>
      <dgm:spPr/>
    </dgm:pt>
    <dgm:pt modelId="{BD0D1CCF-50F1-4952-80E5-BA999D31ACC8}" type="pres">
      <dgm:prSet presAssocID="{56EFDBE3-BD13-42CC-9697-FA39886F401A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30B1D354-5E50-4465-9EB1-F144E61B9381}" type="pres">
      <dgm:prSet presAssocID="{56EFDBE3-BD13-42CC-9697-FA39886F401A}" presName="composite" presStyleCnt="0"/>
      <dgm:spPr/>
    </dgm:pt>
    <dgm:pt modelId="{CDAB60EE-CB77-47E0-9166-35768F5FB789}" type="pres">
      <dgm:prSet presAssocID="{56EFDBE3-BD13-42CC-9697-FA39886F401A}" presName="chevron1" presStyleLbl="alignNode1" presStyleIdx="7" presStyleCnt="21"/>
      <dgm:spPr/>
    </dgm:pt>
    <dgm:pt modelId="{0EC23DED-FB5E-4FD0-B79A-A808DC321BA9}" type="pres">
      <dgm:prSet presAssocID="{56EFDBE3-BD13-42CC-9697-FA39886F401A}" presName="chevron2" presStyleLbl="alignNode1" presStyleIdx="8" presStyleCnt="21"/>
      <dgm:spPr/>
    </dgm:pt>
    <dgm:pt modelId="{E0CA828D-3FF4-44D6-A198-EA4CDD116187}" type="pres">
      <dgm:prSet presAssocID="{56EFDBE3-BD13-42CC-9697-FA39886F401A}" presName="chevron3" presStyleLbl="alignNode1" presStyleIdx="9" presStyleCnt="21"/>
      <dgm:spPr/>
    </dgm:pt>
    <dgm:pt modelId="{9288A158-10CC-4AE5-AB1C-4498FA5D9B1A}" type="pres">
      <dgm:prSet presAssocID="{56EFDBE3-BD13-42CC-9697-FA39886F401A}" presName="chevron4" presStyleLbl="alignNode1" presStyleIdx="10" presStyleCnt="21"/>
      <dgm:spPr/>
    </dgm:pt>
    <dgm:pt modelId="{85B7EF8A-5CFD-4524-9904-A42BBE080243}" type="pres">
      <dgm:prSet presAssocID="{56EFDBE3-BD13-42CC-9697-FA39886F401A}" presName="chevron5" presStyleLbl="alignNode1" presStyleIdx="11" presStyleCnt="21"/>
      <dgm:spPr/>
    </dgm:pt>
    <dgm:pt modelId="{70B2C12A-21D8-4C70-9D8A-B1196F5B259F}" type="pres">
      <dgm:prSet presAssocID="{56EFDBE3-BD13-42CC-9697-FA39886F401A}" presName="chevron6" presStyleLbl="alignNode1" presStyleIdx="12" presStyleCnt="21"/>
      <dgm:spPr/>
    </dgm:pt>
    <dgm:pt modelId="{99871A20-2213-43F9-B156-34688FB4C5EF}" type="pres">
      <dgm:prSet presAssocID="{56EFDBE3-BD13-42CC-9697-FA39886F401A}" presName="chevron7" presStyleLbl="alignNode1" presStyleIdx="13" presStyleCnt="21"/>
      <dgm:spPr/>
    </dgm:pt>
    <dgm:pt modelId="{1BC78B8D-1AD9-49A5-BAF8-576E63173C99}" type="pres">
      <dgm:prSet presAssocID="{56EFDBE3-BD13-42CC-9697-FA39886F401A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8F52707E-8552-40AD-BBFE-0DB94009FE36}" type="pres">
      <dgm:prSet presAssocID="{B64BB960-D278-46CF-A3CB-B2B10FAD63A6}" presName="sibTrans" presStyleCnt="0"/>
      <dgm:spPr/>
    </dgm:pt>
    <dgm:pt modelId="{3C609A35-B311-4066-8F86-03C23519DEC0}" type="pres">
      <dgm:prSet presAssocID="{8A1A76AF-93D3-4521-AABF-8FAC90D5ABC5}" presName="parenttextcomposite" presStyleCnt="0"/>
      <dgm:spPr/>
    </dgm:pt>
    <dgm:pt modelId="{E7855AA3-5FEB-44A9-89E7-5128490943CE}" type="pres">
      <dgm:prSet presAssocID="{8A1A76AF-93D3-4521-AABF-8FAC90D5ABC5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F12F9082-0C7A-49AE-92E1-4BF4274C75A5}" type="pres">
      <dgm:prSet presAssocID="{8A1A76AF-93D3-4521-AABF-8FAC90D5ABC5}" presName="composite" presStyleCnt="0"/>
      <dgm:spPr/>
    </dgm:pt>
    <dgm:pt modelId="{42E6EF62-A6A8-41A8-A2E0-CCA916BA76FB}" type="pres">
      <dgm:prSet presAssocID="{8A1A76AF-93D3-4521-AABF-8FAC90D5ABC5}" presName="chevron1" presStyleLbl="alignNode1" presStyleIdx="14" presStyleCnt="21"/>
      <dgm:spPr/>
    </dgm:pt>
    <dgm:pt modelId="{C19D6F4C-9718-43D9-821A-898D761924BB}" type="pres">
      <dgm:prSet presAssocID="{8A1A76AF-93D3-4521-AABF-8FAC90D5ABC5}" presName="chevron2" presStyleLbl="alignNode1" presStyleIdx="15" presStyleCnt="21"/>
      <dgm:spPr/>
    </dgm:pt>
    <dgm:pt modelId="{81D72EBB-771B-4170-8450-55322E2C19FB}" type="pres">
      <dgm:prSet presAssocID="{8A1A76AF-93D3-4521-AABF-8FAC90D5ABC5}" presName="chevron3" presStyleLbl="alignNode1" presStyleIdx="16" presStyleCnt="21"/>
      <dgm:spPr/>
    </dgm:pt>
    <dgm:pt modelId="{480359B4-28F6-4F02-A95E-C310E888C6A2}" type="pres">
      <dgm:prSet presAssocID="{8A1A76AF-93D3-4521-AABF-8FAC90D5ABC5}" presName="chevron4" presStyleLbl="alignNode1" presStyleIdx="17" presStyleCnt="21"/>
      <dgm:spPr/>
    </dgm:pt>
    <dgm:pt modelId="{04068429-B3E4-46E5-9E21-10CC3D7E3D0B}" type="pres">
      <dgm:prSet presAssocID="{8A1A76AF-93D3-4521-AABF-8FAC90D5ABC5}" presName="chevron5" presStyleLbl="alignNode1" presStyleIdx="18" presStyleCnt="21"/>
      <dgm:spPr/>
    </dgm:pt>
    <dgm:pt modelId="{AA2562EE-C3F5-4B3D-9D09-7E4C3B28D699}" type="pres">
      <dgm:prSet presAssocID="{8A1A76AF-93D3-4521-AABF-8FAC90D5ABC5}" presName="chevron6" presStyleLbl="alignNode1" presStyleIdx="19" presStyleCnt="21"/>
      <dgm:spPr/>
    </dgm:pt>
    <dgm:pt modelId="{66DB3C2E-065E-480C-8272-979339C752A0}" type="pres">
      <dgm:prSet presAssocID="{8A1A76AF-93D3-4521-AABF-8FAC90D5ABC5}" presName="chevron7" presStyleLbl="alignNode1" presStyleIdx="20" presStyleCnt="21"/>
      <dgm:spPr/>
    </dgm:pt>
    <dgm:pt modelId="{8DEB318A-0479-433F-97AE-7AD26AE82A83}" type="pres">
      <dgm:prSet presAssocID="{8A1A76AF-93D3-4521-AABF-8FAC90D5ABC5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3F23EF0C-57AF-420B-AD52-18B13F078691}" srcId="{56EFDBE3-BD13-42CC-9697-FA39886F401A}" destId="{1BE4CBF9-DECB-405C-AEFE-718EECA6ACB4}" srcOrd="0" destOrd="0" parTransId="{E480046B-15DE-4810-AA68-DBEA9607E5E4}" sibTransId="{01C39A38-56A0-4377-99A5-A4013EDDB656}"/>
    <dgm:cxn modelId="{3A326D13-0C41-4BA0-A6B2-BE05DE2A3AEF}" type="presOf" srcId="{3412C221-801C-4B87-B1C6-B63C6C78905D}" destId="{74E17581-AF7B-41D3-9951-81DA372CC23E}" srcOrd="0" destOrd="0" presId="urn:microsoft.com/office/officeart/2008/layout/VerticalAccentList"/>
    <dgm:cxn modelId="{314FEA5B-9CA1-400F-8945-9CBCD18DF12F}" type="presOf" srcId="{A5EDC548-A871-47A6-AD31-AE94CA1923F8}" destId="{B57BAB6F-FF20-4DD6-ABA2-B16374BEAE08}" srcOrd="0" destOrd="0" presId="urn:microsoft.com/office/officeart/2008/layout/VerticalAccentList"/>
    <dgm:cxn modelId="{E993C467-327D-4CD7-91F5-9DF4824B8982}" type="presOf" srcId="{56EFDBE3-BD13-42CC-9697-FA39886F401A}" destId="{BD0D1CCF-50F1-4952-80E5-BA999D31ACC8}" srcOrd="0" destOrd="0" presId="urn:microsoft.com/office/officeart/2008/layout/VerticalAccentList"/>
    <dgm:cxn modelId="{CBD9BD6D-8A24-46CB-8022-0F5C8D6D6EFC}" type="presOf" srcId="{20D165EC-01CF-46C5-A5EF-53EFF3ABD667}" destId="{8DEB318A-0479-433F-97AE-7AD26AE82A83}" srcOrd="0" destOrd="0" presId="urn:microsoft.com/office/officeart/2008/layout/VerticalAccentList"/>
    <dgm:cxn modelId="{77E5F56F-D6C1-4B2C-B941-044DF8D1D297}" srcId="{A5EDC548-A871-47A6-AD31-AE94CA1923F8}" destId="{F6774E37-28ED-4F3F-953D-DDB20C9F446D}" srcOrd="0" destOrd="0" parTransId="{CAED409E-D9C5-425F-AF12-D84B52900009}" sibTransId="{3A4DB916-FC1A-4F57-ADD6-60918F1CEA43}"/>
    <dgm:cxn modelId="{3CD38482-9188-4451-9BA6-6F816A92E6CD}" type="presOf" srcId="{8A1A76AF-93D3-4521-AABF-8FAC90D5ABC5}" destId="{E7855AA3-5FEB-44A9-89E7-5128490943CE}" srcOrd="0" destOrd="0" presId="urn:microsoft.com/office/officeart/2008/layout/VerticalAccentList"/>
    <dgm:cxn modelId="{C6F50783-A8B1-4ACE-A724-5988F98AD94C}" srcId="{3412C221-801C-4B87-B1C6-B63C6C78905D}" destId="{8A1A76AF-93D3-4521-AABF-8FAC90D5ABC5}" srcOrd="2" destOrd="0" parTransId="{98090610-C288-4126-96D7-DE9090AE0B70}" sibTransId="{E29D3C0C-EF91-437C-BDF7-250142FE11CF}"/>
    <dgm:cxn modelId="{D6F53384-52A3-4929-967F-52055C069A40}" srcId="{3412C221-801C-4B87-B1C6-B63C6C78905D}" destId="{56EFDBE3-BD13-42CC-9697-FA39886F401A}" srcOrd="1" destOrd="0" parTransId="{D7884DC0-8557-4D34-960B-D934527D0EE6}" sibTransId="{B64BB960-D278-46CF-A3CB-B2B10FAD63A6}"/>
    <dgm:cxn modelId="{FDC0338A-A3E2-468B-9C5E-A9C309051F7D}" srcId="{3412C221-801C-4B87-B1C6-B63C6C78905D}" destId="{A5EDC548-A871-47A6-AD31-AE94CA1923F8}" srcOrd="0" destOrd="0" parTransId="{984439B0-A93F-4AFE-89F7-DDA0B66FA0A8}" sibTransId="{200B20B8-A765-4D77-83EF-77500744AC62}"/>
    <dgm:cxn modelId="{095326D8-472D-4CC1-A84E-8C0B76C16758}" type="presOf" srcId="{1BE4CBF9-DECB-405C-AEFE-718EECA6ACB4}" destId="{1BC78B8D-1AD9-49A5-BAF8-576E63173C99}" srcOrd="0" destOrd="0" presId="urn:microsoft.com/office/officeart/2008/layout/VerticalAccentList"/>
    <dgm:cxn modelId="{6889A2DE-CBBD-44EF-A95F-36B0D69B94CA}" srcId="{8A1A76AF-93D3-4521-AABF-8FAC90D5ABC5}" destId="{20D165EC-01CF-46C5-A5EF-53EFF3ABD667}" srcOrd="0" destOrd="0" parTransId="{29210D51-5C57-46C0-B38F-BB5FD7E1F794}" sibTransId="{68010667-CCDF-42D6-9CB3-1076516695B6}"/>
    <dgm:cxn modelId="{7D8CE9F5-1961-4C25-9562-A3B30B800DE3}" type="presOf" srcId="{F6774E37-28ED-4F3F-953D-DDB20C9F446D}" destId="{10104B70-83DA-4EC8-BE85-9ABF59CBCD97}" srcOrd="0" destOrd="0" presId="urn:microsoft.com/office/officeart/2008/layout/VerticalAccentList"/>
    <dgm:cxn modelId="{604EDC62-76FF-45C0-A84E-FDCEBBD623BB}" type="presParOf" srcId="{74E17581-AF7B-41D3-9951-81DA372CC23E}" destId="{10A21ADA-32E0-4B09-94A8-065FB56A500B}" srcOrd="0" destOrd="0" presId="urn:microsoft.com/office/officeart/2008/layout/VerticalAccentList"/>
    <dgm:cxn modelId="{C3468F55-6C6C-45CF-8B7D-40492FD77655}" type="presParOf" srcId="{10A21ADA-32E0-4B09-94A8-065FB56A500B}" destId="{B57BAB6F-FF20-4DD6-ABA2-B16374BEAE08}" srcOrd="0" destOrd="0" presId="urn:microsoft.com/office/officeart/2008/layout/VerticalAccentList"/>
    <dgm:cxn modelId="{E535C5F0-5133-4FFA-9675-EABFFFD1E698}" type="presParOf" srcId="{74E17581-AF7B-41D3-9951-81DA372CC23E}" destId="{1E8A864D-47AB-42C0-9A49-5371B9EFE05B}" srcOrd="1" destOrd="0" presId="urn:microsoft.com/office/officeart/2008/layout/VerticalAccentList"/>
    <dgm:cxn modelId="{9665C5D0-CBF3-4F88-A662-7B099EF92794}" type="presParOf" srcId="{1E8A864D-47AB-42C0-9A49-5371B9EFE05B}" destId="{A967C110-0741-4E06-BF2C-D209A4A8A5D4}" srcOrd="0" destOrd="0" presId="urn:microsoft.com/office/officeart/2008/layout/VerticalAccentList"/>
    <dgm:cxn modelId="{FE01174B-FB79-479F-850E-0AC2EEAA37F7}" type="presParOf" srcId="{1E8A864D-47AB-42C0-9A49-5371B9EFE05B}" destId="{49B81CE8-6CFA-4F3D-9F5F-FE2841DD6775}" srcOrd="1" destOrd="0" presId="urn:microsoft.com/office/officeart/2008/layout/VerticalAccentList"/>
    <dgm:cxn modelId="{9581E7A1-2842-4AA2-8BB4-0E4F745B5DA7}" type="presParOf" srcId="{1E8A864D-47AB-42C0-9A49-5371B9EFE05B}" destId="{EE647AB8-E642-4F7C-B799-1167C97A18DF}" srcOrd="2" destOrd="0" presId="urn:microsoft.com/office/officeart/2008/layout/VerticalAccentList"/>
    <dgm:cxn modelId="{D0CBED5B-3220-4AB7-AFF4-A7DF1F2DC920}" type="presParOf" srcId="{1E8A864D-47AB-42C0-9A49-5371B9EFE05B}" destId="{2B71DBC3-1478-487A-919A-E0A590C2DFF5}" srcOrd="3" destOrd="0" presId="urn:microsoft.com/office/officeart/2008/layout/VerticalAccentList"/>
    <dgm:cxn modelId="{903FD858-2837-4C46-AE29-2D69AA3B1D7B}" type="presParOf" srcId="{1E8A864D-47AB-42C0-9A49-5371B9EFE05B}" destId="{7DF510B6-229B-402A-8C7A-73E7794A8B4F}" srcOrd="4" destOrd="0" presId="urn:microsoft.com/office/officeart/2008/layout/VerticalAccentList"/>
    <dgm:cxn modelId="{8B287F62-5C38-4972-A402-6EFA4D95BEBE}" type="presParOf" srcId="{1E8A864D-47AB-42C0-9A49-5371B9EFE05B}" destId="{9CC16AD5-126D-4797-A7EF-CB7EE4F93420}" srcOrd="5" destOrd="0" presId="urn:microsoft.com/office/officeart/2008/layout/VerticalAccentList"/>
    <dgm:cxn modelId="{F477E681-E4F3-4235-94EB-5B82B3A77E70}" type="presParOf" srcId="{1E8A864D-47AB-42C0-9A49-5371B9EFE05B}" destId="{367DBF3C-63C9-4ABF-93F1-1F61937B0B72}" srcOrd="6" destOrd="0" presId="urn:microsoft.com/office/officeart/2008/layout/VerticalAccentList"/>
    <dgm:cxn modelId="{7C256AB4-B9C4-417D-8AF8-C851083AD471}" type="presParOf" srcId="{1E8A864D-47AB-42C0-9A49-5371B9EFE05B}" destId="{10104B70-83DA-4EC8-BE85-9ABF59CBCD97}" srcOrd="7" destOrd="0" presId="urn:microsoft.com/office/officeart/2008/layout/VerticalAccentList"/>
    <dgm:cxn modelId="{FA622CBC-75E3-4EC8-A1AD-526B0B28C7E5}" type="presParOf" srcId="{74E17581-AF7B-41D3-9951-81DA372CC23E}" destId="{F528588C-057F-4A0E-88E2-2D10D623929C}" srcOrd="2" destOrd="0" presId="urn:microsoft.com/office/officeart/2008/layout/VerticalAccentList"/>
    <dgm:cxn modelId="{6BBA9204-3BEC-4900-B12F-3DF251333155}" type="presParOf" srcId="{74E17581-AF7B-41D3-9951-81DA372CC23E}" destId="{93B99C86-61F5-4410-83A2-30AE03ACA26F}" srcOrd="3" destOrd="0" presId="urn:microsoft.com/office/officeart/2008/layout/VerticalAccentList"/>
    <dgm:cxn modelId="{C508AB7C-7297-4FBF-B9CA-23339DA90CDC}" type="presParOf" srcId="{93B99C86-61F5-4410-83A2-30AE03ACA26F}" destId="{BD0D1CCF-50F1-4952-80E5-BA999D31ACC8}" srcOrd="0" destOrd="0" presId="urn:microsoft.com/office/officeart/2008/layout/VerticalAccentList"/>
    <dgm:cxn modelId="{1063EA88-9865-492B-8459-69528D1EB73A}" type="presParOf" srcId="{74E17581-AF7B-41D3-9951-81DA372CC23E}" destId="{30B1D354-5E50-4465-9EB1-F144E61B9381}" srcOrd="4" destOrd="0" presId="urn:microsoft.com/office/officeart/2008/layout/VerticalAccentList"/>
    <dgm:cxn modelId="{6E7FE393-5779-4C76-936A-56C20EFE35B7}" type="presParOf" srcId="{30B1D354-5E50-4465-9EB1-F144E61B9381}" destId="{CDAB60EE-CB77-47E0-9166-35768F5FB789}" srcOrd="0" destOrd="0" presId="urn:microsoft.com/office/officeart/2008/layout/VerticalAccentList"/>
    <dgm:cxn modelId="{7541F915-5787-4EED-9055-B56AA0E522E8}" type="presParOf" srcId="{30B1D354-5E50-4465-9EB1-F144E61B9381}" destId="{0EC23DED-FB5E-4FD0-B79A-A808DC321BA9}" srcOrd="1" destOrd="0" presId="urn:microsoft.com/office/officeart/2008/layout/VerticalAccentList"/>
    <dgm:cxn modelId="{862D3249-ED4F-444B-A1AE-6A89A89D5432}" type="presParOf" srcId="{30B1D354-5E50-4465-9EB1-F144E61B9381}" destId="{E0CA828D-3FF4-44D6-A198-EA4CDD116187}" srcOrd="2" destOrd="0" presId="urn:microsoft.com/office/officeart/2008/layout/VerticalAccentList"/>
    <dgm:cxn modelId="{800B4A69-2983-41A9-99F3-CDCBE372D2F7}" type="presParOf" srcId="{30B1D354-5E50-4465-9EB1-F144E61B9381}" destId="{9288A158-10CC-4AE5-AB1C-4498FA5D9B1A}" srcOrd="3" destOrd="0" presId="urn:microsoft.com/office/officeart/2008/layout/VerticalAccentList"/>
    <dgm:cxn modelId="{AF57B756-BDFF-49DC-83CE-774D30BCA3A1}" type="presParOf" srcId="{30B1D354-5E50-4465-9EB1-F144E61B9381}" destId="{85B7EF8A-5CFD-4524-9904-A42BBE080243}" srcOrd="4" destOrd="0" presId="urn:microsoft.com/office/officeart/2008/layout/VerticalAccentList"/>
    <dgm:cxn modelId="{1516145E-0CB5-4AAF-A66D-3A84D353BFA4}" type="presParOf" srcId="{30B1D354-5E50-4465-9EB1-F144E61B9381}" destId="{70B2C12A-21D8-4C70-9D8A-B1196F5B259F}" srcOrd="5" destOrd="0" presId="urn:microsoft.com/office/officeart/2008/layout/VerticalAccentList"/>
    <dgm:cxn modelId="{D99DC1D4-293A-4AC0-93F1-4B52B17A5B90}" type="presParOf" srcId="{30B1D354-5E50-4465-9EB1-F144E61B9381}" destId="{99871A20-2213-43F9-B156-34688FB4C5EF}" srcOrd="6" destOrd="0" presId="urn:microsoft.com/office/officeart/2008/layout/VerticalAccentList"/>
    <dgm:cxn modelId="{855F6F4D-7D1F-48AA-8858-AD9AE9A30DF1}" type="presParOf" srcId="{30B1D354-5E50-4465-9EB1-F144E61B9381}" destId="{1BC78B8D-1AD9-49A5-BAF8-576E63173C99}" srcOrd="7" destOrd="0" presId="urn:microsoft.com/office/officeart/2008/layout/VerticalAccentList"/>
    <dgm:cxn modelId="{E51DBCA3-C829-4486-9ACB-FDE578C2EBC0}" type="presParOf" srcId="{74E17581-AF7B-41D3-9951-81DA372CC23E}" destId="{8F52707E-8552-40AD-BBFE-0DB94009FE36}" srcOrd="5" destOrd="0" presId="urn:microsoft.com/office/officeart/2008/layout/VerticalAccentList"/>
    <dgm:cxn modelId="{4C780C26-3655-40F3-9915-E0C359BE352E}" type="presParOf" srcId="{74E17581-AF7B-41D3-9951-81DA372CC23E}" destId="{3C609A35-B311-4066-8F86-03C23519DEC0}" srcOrd="6" destOrd="0" presId="urn:microsoft.com/office/officeart/2008/layout/VerticalAccentList"/>
    <dgm:cxn modelId="{0DAA5EB0-C085-4A1A-9478-3B81C9CFF496}" type="presParOf" srcId="{3C609A35-B311-4066-8F86-03C23519DEC0}" destId="{E7855AA3-5FEB-44A9-89E7-5128490943CE}" srcOrd="0" destOrd="0" presId="urn:microsoft.com/office/officeart/2008/layout/VerticalAccentList"/>
    <dgm:cxn modelId="{FB5C1C7A-F48C-4818-9063-0E42F2CA5C01}" type="presParOf" srcId="{74E17581-AF7B-41D3-9951-81DA372CC23E}" destId="{F12F9082-0C7A-49AE-92E1-4BF4274C75A5}" srcOrd="7" destOrd="0" presId="urn:microsoft.com/office/officeart/2008/layout/VerticalAccentList"/>
    <dgm:cxn modelId="{8FFB09B0-8B71-4289-BC10-A2519546E3F0}" type="presParOf" srcId="{F12F9082-0C7A-49AE-92E1-4BF4274C75A5}" destId="{42E6EF62-A6A8-41A8-A2E0-CCA916BA76FB}" srcOrd="0" destOrd="0" presId="urn:microsoft.com/office/officeart/2008/layout/VerticalAccentList"/>
    <dgm:cxn modelId="{CA98296A-CE0A-49F5-A735-9E2C1EC1442F}" type="presParOf" srcId="{F12F9082-0C7A-49AE-92E1-4BF4274C75A5}" destId="{C19D6F4C-9718-43D9-821A-898D761924BB}" srcOrd="1" destOrd="0" presId="urn:microsoft.com/office/officeart/2008/layout/VerticalAccentList"/>
    <dgm:cxn modelId="{D09BCF56-D5BA-4EB1-B4EB-A7C2985AF5E3}" type="presParOf" srcId="{F12F9082-0C7A-49AE-92E1-4BF4274C75A5}" destId="{81D72EBB-771B-4170-8450-55322E2C19FB}" srcOrd="2" destOrd="0" presId="urn:microsoft.com/office/officeart/2008/layout/VerticalAccentList"/>
    <dgm:cxn modelId="{8DA1817C-75D6-4121-B59C-68FB73F79A72}" type="presParOf" srcId="{F12F9082-0C7A-49AE-92E1-4BF4274C75A5}" destId="{480359B4-28F6-4F02-A95E-C310E888C6A2}" srcOrd="3" destOrd="0" presId="urn:microsoft.com/office/officeart/2008/layout/VerticalAccentList"/>
    <dgm:cxn modelId="{96A1B32A-0437-4D2A-91B8-422B586993F5}" type="presParOf" srcId="{F12F9082-0C7A-49AE-92E1-4BF4274C75A5}" destId="{04068429-B3E4-46E5-9E21-10CC3D7E3D0B}" srcOrd="4" destOrd="0" presId="urn:microsoft.com/office/officeart/2008/layout/VerticalAccentList"/>
    <dgm:cxn modelId="{B8A0776C-8655-4E13-AD24-A8887241F559}" type="presParOf" srcId="{F12F9082-0C7A-49AE-92E1-4BF4274C75A5}" destId="{AA2562EE-C3F5-4B3D-9D09-7E4C3B28D699}" srcOrd="5" destOrd="0" presId="urn:microsoft.com/office/officeart/2008/layout/VerticalAccentList"/>
    <dgm:cxn modelId="{E31EEB1F-DEEA-4A69-BC5B-BE6416EB39E7}" type="presParOf" srcId="{F12F9082-0C7A-49AE-92E1-4BF4274C75A5}" destId="{66DB3C2E-065E-480C-8272-979339C752A0}" srcOrd="6" destOrd="0" presId="urn:microsoft.com/office/officeart/2008/layout/VerticalAccentList"/>
    <dgm:cxn modelId="{59BC7909-46D8-4264-B25D-9329683232B6}" type="presParOf" srcId="{F12F9082-0C7A-49AE-92E1-4BF4274C75A5}" destId="{8DEB318A-0479-433F-97AE-7AD26AE82A83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7BAB6F-FF20-4DD6-ABA2-B16374BEAE08}">
      <dsp:nvSpPr>
        <dsp:cNvPr id="0" name=""/>
        <dsp:cNvSpPr/>
      </dsp:nvSpPr>
      <dsp:spPr>
        <a:xfrm>
          <a:off x="2488909" y="276"/>
          <a:ext cx="5138677" cy="467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488909" y="276"/>
        <a:ext cx="5138677" cy="467152"/>
      </dsp:txXfrm>
    </dsp:sp>
    <dsp:sp modelId="{A967C110-0741-4E06-BF2C-D209A4A8A5D4}">
      <dsp:nvSpPr>
        <dsp:cNvPr id="0" name=""/>
        <dsp:cNvSpPr/>
      </dsp:nvSpPr>
      <dsp:spPr>
        <a:xfrm>
          <a:off x="2488909" y="467429"/>
          <a:ext cx="1202450" cy="9516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81CE8-6CFA-4F3D-9F5F-FE2841DD6775}">
      <dsp:nvSpPr>
        <dsp:cNvPr id="0" name=""/>
        <dsp:cNvSpPr/>
      </dsp:nvSpPr>
      <dsp:spPr>
        <a:xfrm>
          <a:off x="3211178" y="467429"/>
          <a:ext cx="1202450" cy="9516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647AB8-E642-4F7C-B799-1167C97A18DF}">
      <dsp:nvSpPr>
        <dsp:cNvPr id="0" name=""/>
        <dsp:cNvSpPr/>
      </dsp:nvSpPr>
      <dsp:spPr>
        <a:xfrm>
          <a:off x="3934019" y="467429"/>
          <a:ext cx="1202450" cy="9516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1DBC3-1478-487A-919A-E0A590C2DFF5}">
      <dsp:nvSpPr>
        <dsp:cNvPr id="0" name=""/>
        <dsp:cNvSpPr/>
      </dsp:nvSpPr>
      <dsp:spPr>
        <a:xfrm>
          <a:off x="4656289" y="467429"/>
          <a:ext cx="1202450" cy="9516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510B6-229B-402A-8C7A-73E7794A8B4F}">
      <dsp:nvSpPr>
        <dsp:cNvPr id="0" name=""/>
        <dsp:cNvSpPr/>
      </dsp:nvSpPr>
      <dsp:spPr>
        <a:xfrm>
          <a:off x="5379129" y="467429"/>
          <a:ext cx="1202450" cy="9516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16AD5-126D-4797-A7EF-CB7EE4F93420}">
      <dsp:nvSpPr>
        <dsp:cNvPr id="0" name=""/>
        <dsp:cNvSpPr/>
      </dsp:nvSpPr>
      <dsp:spPr>
        <a:xfrm>
          <a:off x="6101399" y="467429"/>
          <a:ext cx="1202450" cy="9516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DBF3C-63C9-4ABF-93F1-1F61937B0B72}">
      <dsp:nvSpPr>
        <dsp:cNvPr id="0" name=""/>
        <dsp:cNvSpPr/>
      </dsp:nvSpPr>
      <dsp:spPr>
        <a:xfrm>
          <a:off x="6824240" y="467429"/>
          <a:ext cx="1202450" cy="9516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04B70-83DA-4EC8-BE85-9ABF59CBCD97}">
      <dsp:nvSpPr>
        <dsp:cNvPr id="0" name=""/>
        <dsp:cNvSpPr/>
      </dsp:nvSpPr>
      <dsp:spPr>
        <a:xfrm>
          <a:off x="2488909" y="562590"/>
          <a:ext cx="5205480" cy="761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2488909" y="562590"/>
        <a:ext cx="5205480" cy="761285"/>
      </dsp:txXfrm>
    </dsp:sp>
    <dsp:sp modelId="{BD0D1CCF-50F1-4952-80E5-BA999D31ACC8}">
      <dsp:nvSpPr>
        <dsp:cNvPr id="0" name=""/>
        <dsp:cNvSpPr/>
      </dsp:nvSpPr>
      <dsp:spPr>
        <a:xfrm>
          <a:off x="2488909" y="1466289"/>
          <a:ext cx="5138677" cy="467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488909" y="1466289"/>
        <a:ext cx="5138677" cy="467152"/>
      </dsp:txXfrm>
    </dsp:sp>
    <dsp:sp modelId="{CDAB60EE-CB77-47E0-9166-35768F5FB789}">
      <dsp:nvSpPr>
        <dsp:cNvPr id="0" name=""/>
        <dsp:cNvSpPr/>
      </dsp:nvSpPr>
      <dsp:spPr>
        <a:xfrm>
          <a:off x="2488909" y="1933441"/>
          <a:ext cx="1202450" cy="9516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23DED-FB5E-4FD0-B79A-A808DC321BA9}">
      <dsp:nvSpPr>
        <dsp:cNvPr id="0" name=""/>
        <dsp:cNvSpPr/>
      </dsp:nvSpPr>
      <dsp:spPr>
        <a:xfrm>
          <a:off x="3211178" y="1933441"/>
          <a:ext cx="1202450" cy="9516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A828D-3FF4-44D6-A198-EA4CDD116187}">
      <dsp:nvSpPr>
        <dsp:cNvPr id="0" name=""/>
        <dsp:cNvSpPr/>
      </dsp:nvSpPr>
      <dsp:spPr>
        <a:xfrm>
          <a:off x="3934019" y="1933441"/>
          <a:ext cx="1202450" cy="9516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8A158-10CC-4AE5-AB1C-4498FA5D9B1A}">
      <dsp:nvSpPr>
        <dsp:cNvPr id="0" name=""/>
        <dsp:cNvSpPr/>
      </dsp:nvSpPr>
      <dsp:spPr>
        <a:xfrm>
          <a:off x="4656289" y="1933441"/>
          <a:ext cx="1202450" cy="9516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7EF8A-5CFD-4524-9904-A42BBE080243}">
      <dsp:nvSpPr>
        <dsp:cNvPr id="0" name=""/>
        <dsp:cNvSpPr/>
      </dsp:nvSpPr>
      <dsp:spPr>
        <a:xfrm>
          <a:off x="5379129" y="1933441"/>
          <a:ext cx="1202450" cy="9516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2C12A-21D8-4C70-9D8A-B1196F5B259F}">
      <dsp:nvSpPr>
        <dsp:cNvPr id="0" name=""/>
        <dsp:cNvSpPr/>
      </dsp:nvSpPr>
      <dsp:spPr>
        <a:xfrm>
          <a:off x="6101399" y="1933441"/>
          <a:ext cx="1202450" cy="9516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71A20-2213-43F9-B156-34688FB4C5EF}">
      <dsp:nvSpPr>
        <dsp:cNvPr id="0" name=""/>
        <dsp:cNvSpPr/>
      </dsp:nvSpPr>
      <dsp:spPr>
        <a:xfrm>
          <a:off x="6824240" y="1933441"/>
          <a:ext cx="1202450" cy="9516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78B8D-1AD9-49A5-BAF8-576E63173C99}">
      <dsp:nvSpPr>
        <dsp:cNvPr id="0" name=""/>
        <dsp:cNvSpPr/>
      </dsp:nvSpPr>
      <dsp:spPr>
        <a:xfrm>
          <a:off x="2488909" y="2028602"/>
          <a:ext cx="5205480" cy="761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2488909" y="2028602"/>
        <a:ext cx="5205480" cy="761285"/>
      </dsp:txXfrm>
    </dsp:sp>
    <dsp:sp modelId="{E7855AA3-5FEB-44A9-89E7-5128490943CE}">
      <dsp:nvSpPr>
        <dsp:cNvPr id="0" name=""/>
        <dsp:cNvSpPr/>
      </dsp:nvSpPr>
      <dsp:spPr>
        <a:xfrm>
          <a:off x="2488909" y="2932301"/>
          <a:ext cx="5138677" cy="467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488909" y="2932301"/>
        <a:ext cx="5138677" cy="467152"/>
      </dsp:txXfrm>
    </dsp:sp>
    <dsp:sp modelId="{42E6EF62-A6A8-41A8-A2E0-CCA916BA76FB}">
      <dsp:nvSpPr>
        <dsp:cNvPr id="0" name=""/>
        <dsp:cNvSpPr/>
      </dsp:nvSpPr>
      <dsp:spPr>
        <a:xfrm>
          <a:off x="2488909" y="3399454"/>
          <a:ext cx="1202450" cy="9516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D6F4C-9718-43D9-821A-898D761924BB}">
      <dsp:nvSpPr>
        <dsp:cNvPr id="0" name=""/>
        <dsp:cNvSpPr/>
      </dsp:nvSpPr>
      <dsp:spPr>
        <a:xfrm>
          <a:off x="3211178" y="3399454"/>
          <a:ext cx="1202450" cy="9516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72EBB-771B-4170-8450-55322E2C19FB}">
      <dsp:nvSpPr>
        <dsp:cNvPr id="0" name=""/>
        <dsp:cNvSpPr/>
      </dsp:nvSpPr>
      <dsp:spPr>
        <a:xfrm>
          <a:off x="3934019" y="3399454"/>
          <a:ext cx="1202450" cy="9516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359B4-28F6-4F02-A95E-C310E888C6A2}">
      <dsp:nvSpPr>
        <dsp:cNvPr id="0" name=""/>
        <dsp:cNvSpPr/>
      </dsp:nvSpPr>
      <dsp:spPr>
        <a:xfrm>
          <a:off x="4656289" y="3399454"/>
          <a:ext cx="1202450" cy="9516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68429-B3E4-46E5-9E21-10CC3D7E3D0B}">
      <dsp:nvSpPr>
        <dsp:cNvPr id="0" name=""/>
        <dsp:cNvSpPr/>
      </dsp:nvSpPr>
      <dsp:spPr>
        <a:xfrm>
          <a:off x="5379129" y="3399454"/>
          <a:ext cx="1202450" cy="9516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2562EE-C3F5-4B3D-9D09-7E4C3B28D699}">
      <dsp:nvSpPr>
        <dsp:cNvPr id="0" name=""/>
        <dsp:cNvSpPr/>
      </dsp:nvSpPr>
      <dsp:spPr>
        <a:xfrm>
          <a:off x="6101399" y="3399454"/>
          <a:ext cx="1202450" cy="9516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B3C2E-065E-480C-8272-979339C752A0}">
      <dsp:nvSpPr>
        <dsp:cNvPr id="0" name=""/>
        <dsp:cNvSpPr/>
      </dsp:nvSpPr>
      <dsp:spPr>
        <a:xfrm>
          <a:off x="6824240" y="3399454"/>
          <a:ext cx="1202450" cy="951607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B318A-0479-433F-97AE-7AD26AE82A83}">
      <dsp:nvSpPr>
        <dsp:cNvPr id="0" name=""/>
        <dsp:cNvSpPr/>
      </dsp:nvSpPr>
      <dsp:spPr>
        <a:xfrm>
          <a:off x="2488909" y="3494614"/>
          <a:ext cx="5205480" cy="761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2488909" y="3494614"/>
        <a:ext cx="5205480" cy="761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2A5F-D010-4BEC-8F0B-270C05C9C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04E6F-B9D4-47B9-ACF3-8D424944B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2DE89-44D0-4AC9-9582-D920465D2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006D-AE1A-4038-A746-D7240A02AE8F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D0601-4B0D-4D47-91D7-3BAE0380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28021-DBA2-4D99-A074-D8BD2B2F1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6DF-D310-4860-A657-03900F4DB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5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84859-DD79-4814-9C2E-351C342C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43B03-EAAA-44FD-B4BA-D6D165E94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83C1E-4D86-429E-A3CC-8A198CF3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006D-AE1A-4038-A746-D7240A02AE8F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161FF-9A82-483D-8261-B2A44455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DA5AA-EFDC-45CF-A4DA-DCABBD2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6DF-D310-4860-A657-03900F4DB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8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FEEBD2-1562-4414-A1D2-7F43802C7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2CFA7-11CD-447E-B4F1-5EDD94370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12EC6-2961-4A91-B96E-787B1E265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006D-AE1A-4038-A746-D7240A02AE8F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725C6-603A-4DD6-8A8B-EBD566F9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60810-8EB7-4ACC-B47A-AAD11890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6DF-D310-4860-A657-03900F4DB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9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9120-A03B-4E57-8F4C-263DDC075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B76BD-31A7-444B-B653-06AA1E968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E1B26-558A-4653-A5AF-F7FBF9B9A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006D-AE1A-4038-A746-D7240A02AE8F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EF376-EC98-41DF-9C64-F19F74830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387EE-A013-46F6-A625-8C6A973F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6DF-D310-4860-A657-03900F4DB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7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DAEC-120F-478A-8B4A-7E8990E72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0DF5C-F21C-4A12-BBD0-03F281A4E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9E689-1AB3-4138-9D77-B665EEA7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006D-AE1A-4038-A746-D7240A02AE8F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71B9E-F21B-4A0E-B2B1-2395B082B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EC1C4-B40D-4448-B7BA-8ABE792A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6DF-D310-4860-A657-03900F4DB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4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9764-818A-41EE-9B2E-B676EC6B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14262-8DD5-4264-A3C9-909589D9C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2A11D-5CB6-44AE-9410-42632C4FB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D4993-029C-4273-9BF5-789E41081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006D-AE1A-4038-A746-D7240A02AE8F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51396-622B-4613-A3B6-26590954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6391A-88F2-4A0D-926D-BC6CF8EB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6DF-D310-4860-A657-03900F4DB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5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3D7E0-1AB6-4A5B-B253-04F001FC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E78AB-B85B-413E-A3EE-3C9741AA8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229EB-C6EF-4BB8-8FEB-4CBC2DFF9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0B6821-D30E-4D58-97FD-C0C82FCF0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9B331-0695-4DB6-8517-D284EB0EC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105A4E-D8F6-402C-9E93-41FA0C61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006D-AE1A-4038-A746-D7240A02AE8F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C3C7B2-0FD5-494A-B0B4-A06982FF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86212-D474-419E-97E3-C0A1F0F9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6DF-D310-4860-A657-03900F4DB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1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1EFD-6D5C-4A4E-B799-4787C0833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630F94-5E7F-4DD4-97DB-955313E5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006D-AE1A-4038-A746-D7240A02AE8F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E199B-809A-4F0E-9165-00A140FBA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37B2D-E557-499E-B3CD-2492D5F1E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6DF-D310-4860-A657-03900F4DB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1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A39887-2092-4A87-8986-BAD273D3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006D-AE1A-4038-A746-D7240A02AE8F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3E88B6-A21D-4AF9-BD5E-518812C3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67004-DC69-4411-8C15-9354E577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6DF-D310-4860-A657-03900F4DB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9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5E8C3-DF4A-41E8-A5ED-D1AB0BC5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D9549-76C4-440D-BDC2-E142D0CFD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EF438-C0C4-403B-AE95-33180BA35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2B8DB-9B35-477B-9BE9-AD9E218A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006D-AE1A-4038-A746-D7240A02AE8F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59D79-4513-4251-8AEE-D74C7000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8AEDB-2EF2-43C8-8556-5474254F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6DF-D310-4860-A657-03900F4DB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7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C134-AC36-4D5D-B8E6-87701492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3B102A-8B0A-471B-97D8-698D401C4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650E2-FC74-4934-9F7A-B1ABA3FA0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8799F-4768-49E6-8148-6C8FB4A0D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006D-AE1A-4038-A746-D7240A02AE8F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C7FE8-24C4-4309-A88E-9553C8C4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5BD85-123D-4FC3-9304-78036D69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B6DF-D310-4860-A657-03900F4DB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7858C8-A44D-49D8-A683-49F95BFB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17F18-2BB4-427A-8D82-F70AED51E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6FB41-DA30-467D-AE98-1AF3DFBC6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E006D-AE1A-4038-A746-D7240A02AE8F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6C431-9FCF-459B-BBB5-ABE0D2821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DEA9A-96DA-43F4-A662-55894DB4F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1B6DF-D310-4860-A657-03900F4DB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2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5E5089-03D0-408F-A10E-CBE0C3772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811464"/>
              </p:ext>
            </p:extLst>
          </p:nvPr>
        </p:nvGraphicFramePr>
        <p:xfrm>
          <a:off x="1584325" y="1903835"/>
          <a:ext cx="8128000" cy="3050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564633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4251713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729340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788064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9577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91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9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28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563009"/>
                  </a:ext>
                </a:extLst>
              </a:tr>
              <a:tr h="454449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6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899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43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7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2A12-7550-456E-AF1C-25C6A4E9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gdfgdf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0E7384F-1B76-4CFE-B3B3-30EC9CD938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7270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731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5A18-E40D-41F0-A1FD-F4FD237F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C067E6-CEAE-4942-A441-F5369CFA6F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37310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6301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gdfgdf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khulood sabri</dc:creator>
  <cp:lastModifiedBy>khulood sabri</cp:lastModifiedBy>
  <cp:revision>1</cp:revision>
  <dcterms:created xsi:type="dcterms:W3CDTF">2021-10-01T22:50:02Z</dcterms:created>
  <dcterms:modified xsi:type="dcterms:W3CDTF">2021-10-01T22:50:02Z</dcterms:modified>
</cp:coreProperties>
</file>