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3" r:id="rId4"/>
    <p:sldMasterId id="2147483764" r:id="rId5"/>
    <p:sldMasterId id="2147483765" r:id="rId6"/>
    <p:sldMasterId id="214748376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Inter"/>
      <p:regular r:id="rId23"/>
      <p:bold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Inter ExtraBold"/>
      <p:bold r:id="rId29"/>
    </p:embeddedFont>
    <p:embeddedFont>
      <p:font typeface="Inter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InterMedium-bold.fntdata"/><Relationship Id="rId30" Type="http://schemas.openxmlformats.org/officeDocument/2006/relationships/font" Target="fonts/InterMedium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29" Type="http://schemas.openxmlformats.org/officeDocument/2006/relationships/font" Target="fonts/InterExtraBold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b4c3051f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b4c3051f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cc368b2cc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cc368b2cc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cc368b2cc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cc368b2cc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cc368b2cc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cc368b2cc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cc368b2c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cc368b2c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cc368b2c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cc368b2c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cc368b2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cc368b2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ba8120edd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ba8120edd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cc368b2c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cc368b2c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cc368b2cc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cc368b2cc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cc368b2c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cc368b2c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cc368b2cc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cc368b2cc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cc368b2cc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cc368b2cc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cc368b2c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cc368b2c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 | 2 rows">
  <p:cSld name="TITLE_AND_TWO_COLUMNS_2_3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4"/>
          <p:cNvSpPr txBox="1"/>
          <p:nvPr>
            <p:ph idx="1" type="body"/>
          </p:nvPr>
        </p:nvSpPr>
        <p:spPr>
          <a:xfrm>
            <a:off x="361750" y="1044800"/>
            <a:ext cx="41196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9" name="Google Shape;799;p104"/>
          <p:cNvSpPr txBox="1"/>
          <p:nvPr>
            <p:ph idx="2" type="body"/>
          </p:nvPr>
        </p:nvSpPr>
        <p:spPr>
          <a:xfrm>
            <a:off x="361750" y="2999600"/>
            <a:ext cx="41196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0" name="Google Shape;800;p104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01" name="Google Shape;801;p104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02" name="Google Shape;802;p104"/>
          <p:cNvSpPr txBox="1"/>
          <p:nvPr>
            <p:ph idx="4" type="body"/>
          </p:nvPr>
        </p:nvSpPr>
        <p:spPr>
          <a:xfrm>
            <a:off x="4664400" y="1043375"/>
            <a:ext cx="41196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3" name="Google Shape;803;p104"/>
          <p:cNvSpPr txBox="1"/>
          <p:nvPr>
            <p:ph idx="5" type="body"/>
          </p:nvPr>
        </p:nvSpPr>
        <p:spPr>
          <a:xfrm>
            <a:off x="4664400" y="2999600"/>
            <a:ext cx="41196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4" name="Google Shape;804;p104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5" name="Google Shape;805;p104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76">
          <p15:clr>
            <a:srgbClr val="FA7B17"/>
          </p15:clr>
        </p15:guide>
        <p15:guide id="2" orient="horz" pos="1890">
          <p15:clr>
            <a:srgbClr val="FA7B17"/>
          </p15:clr>
        </p15:guide>
        <p15:guide id="3" pos="2823">
          <p15:clr>
            <a:srgbClr val="FA7B17"/>
          </p15:clr>
        </p15:guide>
        <p15:guide id="4" pos="2938">
          <p15:clr>
            <a:srgbClr val="FA7B17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5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08" name="Google Shape;808;p105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09" name="Google Shape;809;p105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0" name="Google Shape;810;p105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1 column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6"/>
          <p:cNvSpPr txBox="1"/>
          <p:nvPr>
            <p:ph idx="1" type="body"/>
          </p:nvPr>
        </p:nvSpPr>
        <p:spPr>
          <a:xfrm>
            <a:off x="360900" y="1043100"/>
            <a:ext cx="41205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3" name="Google Shape;813;p106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14" name="Google Shape;814;p106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15" name="Google Shape;815;p106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6" name="Google Shape;816;p106"/>
          <p:cNvPicPr preferRelativeResize="0"/>
          <p:nvPr/>
        </p:nvPicPr>
        <p:blipFill rotWithShape="1">
          <a:blip r:embed="rId3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7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9" name="Google Shape;819;p107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body">
  <p:cSld name="BLANK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8"/>
          <p:cNvSpPr txBox="1"/>
          <p:nvPr>
            <p:ph idx="1" type="body"/>
          </p:nvPr>
        </p:nvSpPr>
        <p:spPr>
          <a:xfrm>
            <a:off x="362500" y="2023400"/>
            <a:ext cx="84225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2" name="Google Shape;822;p108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23" name="Google Shape;823;p108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24" name="Google Shape;824;p108"/>
          <p:cNvSpPr txBox="1"/>
          <p:nvPr>
            <p:ph idx="3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5" name="Google Shape;825;p108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6" name="Google Shape;826;p108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7" name="Google Shape;827;p108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column | 1 column">
  <p:cSld name="BLANK_1_2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9"/>
          <p:cNvSpPr txBox="1"/>
          <p:nvPr>
            <p:ph idx="1" type="body"/>
          </p:nvPr>
        </p:nvSpPr>
        <p:spPr>
          <a:xfrm>
            <a:off x="4663500" y="1044800"/>
            <a:ext cx="41217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0" name="Google Shape;830;p109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31" name="Google Shape;831;p109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32" name="Google Shape;832;p109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3" name="Google Shape;833;p109"/>
          <p:cNvSpPr txBox="1"/>
          <p:nvPr>
            <p:ph idx="3" type="body"/>
          </p:nvPr>
        </p:nvSpPr>
        <p:spPr>
          <a:xfrm>
            <a:off x="433625" y="1044800"/>
            <a:ext cx="40470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4" name="Google Shape;834;p109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5" name="Google Shape;835;p109"/>
          <p:cNvSpPr txBox="1"/>
          <p:nvPr>
            <p:ph idx="4" type="body"/>
          </p:nvPr>
        </p:nvSpPr>
        <p:spPr>
          <a:xfrm>
            <a:off x="360000" y="2022000"/>
            <a:ext cx="4121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6" name="Google Shape;836;p109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7" name="Google Shape;837;p109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938">
          <p15:clr>
            <a:srgbClr val="FA7B17"/>
          </p15:clr>
        </p15:guide>
        <p15:guide id="2" pos="2822">
          <p15:clr>
            <a:srgbClr val="FA7B17"/>
          </p15:clr>
        </p15:guide>
        <p15:guide id="3" orient="horz" pos="1159">
          <p15:clr>
            <a:srgbClr val="FA7B17"/>
          </p15:clr>
        </p15:guide>
        <p15:guide id="4" orient="horz" pos="1275">
          <p15:clr>
            <a:srgbClr val="FA7B17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2 columns">
  <p:cSld name="BLANK_1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0"/>
          <p:cNvSpPr txBox="1"/>
          <p:nvPr>
            <p:ph idx="1" type="body"/>
          </p:nvPr>
        </p:nvSpPr>
        <p:spPr>
          <a:xfrm>
            <a:off x="362500" y="2023400"/>
            <a:ext cx="41205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0" name="Google Shape;840;p110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1" name="Google Shape;841;p110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2" name="Google Shape;842;p110"/>
          <p:cNvSpPr txBox="1"/>
          <p:nvPr>
            <p:ph idx="3" type="body"/>
          </p:nvPr>
        </p:nvSpPr>
        <p:spPr>
          <a:xfrm>
            <a:off x="4663500" y="2023550"/>
            <a:ext cx="41205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3" name="Google Shape;843;p110"/>
          <p:cNvSpPr txBox="1"/>
          <p:nvPr>
            <p:ph idx="4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44" name="Google Shape;844;p110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5" name="Google Shape;845;p110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6" name="Google Shape;846;p110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2824">
          <p15:clr>
            <a:srgbClr val="FA7B17"/>
          </p15:clr>
        </p15:guide>
        <p15:guide id="4" pos="2938">
          <p15:clr>
            <a:srgbClr val="FA7B17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2 columns | 2 rows">
  <p:cSld name="BLANK_1_1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1"/>
          <p:cNvSpPr txBox="1"/>
          <p:nvPr>
            <p:ph idx="1" type="body"/>
          </p:nvPr>
        </p:nvSpPr>
        <p:spPr>
          <a:xfrm>
            <a:off x="362500" y="2023400"/>
            <a:ext cx="4120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9" name="Google Shape;849;p111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0" name="Google Shape;850;p111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1" name="Google Shape;851;p111"/>
          <p:cNvSpPr txBox="1"/>
          <p:nvPr>
            <p:ph idx="3" type="body"/>
          </p:nvPr>
        </p:nvSpPr>
        <p:spPr>
          <a:xfrm>
            <a:off x="4663500" y="2023550"/>
            <a:ext cx="4120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2" name="Google Shape;852;p111"/>
          <p:cNvSpPr txBox="1"/>
          <p:nvPr>
            <p:ph idx="4" type="body"/>
          </p:nvPr>
        </p:nvSpPr>
        <p:spPr>
          <a:xfrm>
            <a:off x="362500" y="3489493"/>
            <a:ext cx="4120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3" name="Google Shape;853;p111"/>
          <p:cNvSpPr txBox="1"/>
          <p:nvPr>
            <p:ph idx="5" type="body"/>
          </p:nvPr>
        </p:nvSpPr>
        <p:spPr>
          <a:xfrm>
            <a:off x="4663500" y="3489493"/>
            <a:ext cx="4120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4" name="Google Shape;854;p111"/>
          <p:cNvSpPr txBox="1"/>
          <p:nvPr>
            <p:ph idx="6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55" name="Google Shape;855;p111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6" name="Google Shape;856;p111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7" name="Google Shape;857;p111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2824">
          <p15:clr>
            <a:srgbClr val="FA7B17"/>
          </p15:clr>
        </p15:guide>
        <p15:guide id="4" pos="2938">
          <p15:clr>
            <a:srgbClr val="FA7B17"/>
          </p15:clr>
        </p15:guide>
        <p15:guide id="5" orient="horz" pos="2081">
          <p15:clr>
            <a:srgbClr val="FA7B17"/>
          </p15:clr>
        </p15:guide>
        <p15:guide id="6" orient="horz" pos="2196">
          <p15:clr>
            <a:srgbClr val="FA7B17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2 rows">
  <p:cSld name="BLANK_1_1_1_1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2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60" name="Google Shape;860;p112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61" name="Google Shape;861;p112"/>
          <p:cNvSpPr txBox="1"/>
          <p:nvPr>
            <p:ph idx="2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2" name="Google Shape;862;p112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63" name="Google Shape;863;p112"/>
          <p:cNvSpPr txBox="1"/>
          <p:nvPr>
            <p:ph idx="3" type="body"/>
          </p:nvPr>
        </p:nvSpPr>
        <p:spPr>
          <a:xfrm>
            <a:off x="362500" y="2023400"/>
            <a:ext cx="8422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4" name="Google Shape;864;p112"/>
          <p:cNvSpPr txBox="1"/>
          <p:nvPr>
            <p:ph idx="4" type="body"/>
          </p:nvPr>
        </p:nvSpPr>
        <p:spPr>
          <a:xfrm>
            <a:off x="362500" y="3486800"/>
            <a:ext cx="8422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5" name="Google Shape;865;p112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6" name="Google Shape;866;p112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orient="horz" pos="2081">
          <p15:clr>
            <a:srgbClr val="FA7B17"/>
          </p15:clr>
        </p15:guide>
        <p15:guide id="4" orient="horz" pos="2196">
          <p15:clr>
            <a:srgbClr val="FA7B17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3 columns">
  <p:cSld name="BLANK_1_1_1_1_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3"/>
          <p:cNvSpPr txBox="1"/>
          <p:nvPr>
            <p:ph idx="1" type="body"/>
          </p:nvPr>
        </p:nvSpPr>
        <p:spPr>
          <a:xfrm>
            <a:off x="362500" y="2023400"/>
            <a:ext cx="2686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9" name="Google Shape;869;p113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70" name="Google Shape;870;p113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71" name="Google Shape;871;p113"/>
          <p:cNvSpPr txBox="1"/>
          <p:nvPr>
            <p:ph idx="3" type="body"/>
          </p:nvPr>
        </p:nvSpPr>
        <p:spPr>
          <a:xfrm>
            <a:off x="3230350" y="2023550"/>
            <a:ext cx="2686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2" name="Google Shape;872;p113"/>
          <p:cNvSpPr txBox="1"/>
          <p:nvPr>
            <p:ph idx="4" type="body"/>
          </p:nvPr>
        </p:nvSpPr>
        <p:spPr>
          <a:xfrm>
            <a:off x="6098200" y="2023550"/>
            <a:ext cx="26868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3" name="Google Shape;873;p113"/>
          <p:cNvSpPr txBox="1"/>
          <p:nvPr>
            <p:ph idx="5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74" name="Google Shape;874;p113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5" name="Google Shape;875;p11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6" name="Google Shape;876;p113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3 columns | 2 rows">
  <p:cSld name="BLANK_1_1_1_1_1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4"/>
          <p:cNvSpPr txBox="1"/>
          <p:nvPr>
            <p:ph idx="1" type="body"/>
          </p:nvPr>
        </p:nvSpPr>
        <p:spPr>
          <a:xfrm>
            <a:off x="362500" y="2023400"/>
            <a:ext cx="268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9" name="Google Shape;879;p114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80" name="Google Shape;880;p114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81" name="Google Shape;881;p114"/>
          <p:cNvSpPr txBox="1"/>
          <p:nvPr>
            <p:ph idx="3" type="body"/>
          </p:nvPr>
        </p:nvSpPr>
        <p:spPr>
          <a:xfrm>
            <a:off x="3230350" y="2023400"/>
            <a:ext cx="268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2" name="Google Shape;882;p114"/>
          <p:cNvSpPr txBox="1"/>
          <p:nvPr>
            <p:ph idx="4" type="body"/>
          </p:nvPr>
        </p:nvSpPr>
        <p:spPr>
          <a:xfrm>
            <a:off x="6098200" y="2023400"/>
            <a:ext cx="268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3" name="Google Shape;883;p114"/>
          <p:cNvSpPr txBox="1"/>
          <p:nvPr>
            <p:ph idx="5" type="body"/>
          </p:nvPr>
        </p:nvSpPr>
        <p:spPr>
          <a:xfrm>
            <a:off x="362500" y="3486800"/>
            <a:ext cx="268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4" name="Google Shape;884;p114"/>
          <p:cNvSpPr txBox="1"/>
          <p:nvPr>
            <p:ph idx="6" type="body"/>
          </p:nvPr>
        </p:nvSpPr>
        <p:spPr>
          <a:xfrm>
            <a:off x="3228600" y="3487400"/>
            <a:ext cx="268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5" name="Google Shape;885;p114"/>
          <p:cNvSpPr txBox="1"/>
          <p:nvPr>
            <p:ph idx="7" type="body"/>
          </p:nvPr>
        </p:nvSpPr>
        <p:spPr>
          <a:xfrm>
            <a:off x="6094700" y="3487400"/>
            <a:ext cx="268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6" name="Google Shape;886;p114"/>
          <p:cNvSpPr txBox="1"/>
          <p:nvPr>
            <p:ph idx="8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7" name="Google Shape;887;p114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88" name="Google Shape;888;p114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9" name="Google Shape;889;p114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  <p15:guide id="7" orient="horz" pos="2196">
          <p15:clr>
            <a:srgbClr val="FA7B17"/>
          </p15:clr>
        </p15:guide>
        <p15:guide id="8" orient="horz" pos="2085">
          <p15:clr>
            <a:srgbClr val="FA7B17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3 columns | 3 rows">
  <p:cSld name="BLANK_1_1_1_1_1_1_2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idx="1" type="body"/>
          </p:nvPr>
        </p:nvSpPr>
        <p:spPr>
          <a:xfrm>
            <a:off x="360000" y="2023400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2" name="Google Shape;892;p115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93" name="Google Shape;893;p115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94" name="Google Shape;894;p115"/>
          <p:cNvSpPr txBox="1"/>
          <p:nvPr>
            <p:ph idx="3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95" name="Google Shape;895;p115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96" name="Google Shape;896;p115"/>
          <p:cNvSpPr txBox="1"/>
          <p:nvPr>
            <p:ph idx="4" type="body"/>
          </p:nvPr>
        </p:nvSpPr>
        <p:spPr>
          <a:xfrm>
            <a:off x="3230350" y="2015943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7" name="Google Shape;897;p115"/>
          <p:cNvSpPr txBox="1"/>
          <p:nvPr>
            <p:ph idx="5" type="body"/>
          </p:nvPr>
        </p:nvSpPr>
        <p:spPr>
          <a:xfrm>
            <a:off x="6100700" y="2015950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8" name="Google Shape;898;p115"/>
          <p:cNvSpPr txBox="1"/>
          <p:nvPr>
            <p:ph idx="6" type="body"/>
          </p:nvPr>
        </p:nvSpPr>
        <p:spPr>
          <a:xfrm>
            <a:off x="358250" y="3000257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9" name="Google Shape;899;p115"/>
          <p:cNvSpPr txBox="1"/>
          <p:nvPr>
            <p:ph idx="7" type="body"/>
          </p:nvPr>
        </p:nvSpPr>
        <p:spPr>
          <a:xfrm>
            <a:off x="3228600" y="2992800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0" name="Google Shape;900;p115"/>
          <p:cNvSpPr txBox="1"/>
          <p:nvPr>
            <p:ph idx="8" type="body"/>
          </p:nvPr>
        </p:nvSpPr>
        <p:spPr>
          <a:xfrm>
            <a:off x="6098950" y="2992807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1" name="Google Shape;901;p115"/>
          <p:cNvSpPr txBox="1"/>
          <p:nvPr>
            <p:ph idx="9" type="body"/>
          </p:nvPr>
        </p:nvSpPr>
        <p:spPr>
          <a:xfrm>
            <a:off x="358250" y="3971407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2" name="Google Shape;902;p115"/>
          <p:cNvSpPr txBox="1"/>
          <p:nvPr>
            <p:ph idx="13" type="body"/>
          </p:nvPr>
        </p:nvSpPr>
        <p:spPr>
          <a:xfrm>
            <a:off x="3228600" y="3963950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3" name="Google Shape;903;p115"/>
          <p:cNvSpPr txBox="1"/>
          <p:nvPr>
            <p:ph idx="14" type="body"/>
          </p:nvPr>
        </p:nvSpPr>
        <p:spPr>
          <a:xfrm>
            <a:off x="6098950" y="3963957"/>
            <a:ext cx="26868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4" name="Google Shape;904;p115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5" name="Google Shape;905;p115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  <p15:guide id="7" orient="horz" pos="1765">
          <p15:clr>
            <a:srgbClr val="FA7B17"/>
          </p15:clr>
        </p15:guide>
        <p15:guide id="8" orient="horz" pos="2381">
          <p15:clr>
            <a:srgbClr val="FA7B17"/>
          </p15:clr>
        </p15:guide>
        <p15:guide id="9" orient="horz" pos="1886">
          <p15:clr>
            <a:srgbClr val="FA7B17"/>
          </p15:clr>
        </p15:guide>
        <p15:guide id="10" orient="horz" pos="2496">
          <p15:clr>
            <a:srgbClr val="FA7B17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4 columns | 2 rows">
  <p:cSld name="BLANK_1_1_1_1_1_1_1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6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08" name="Google Shape;908;p116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09" name="Google Shape;909;p116"/>
          <p:cNvSpPr txBox="1"/>
          <p:nvPr>
            <p:ph idx="2" type="body"/>
          </p:nvPr>
        </p:nvSpPr>
        <p:spPr>
          <a:xfrm>
            <a:off x="362500" y="2023400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0" name="Google Shape;910;p116"/>
          <p:cNvSpPr txBox="1"/>
          <p:nvPr>
            <p:ph idx="3" type="body"/>
          </p:nvPr>
        </p:nvSpPr>
        <p:spPr>
          <a:xfrm>
            <a:off x="2514000" y="2018600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1" name="Google Shape;911;p116"/>
          <p:cNvSpPr txBox="1"/>
          <p:nvPr>
            <p:ph idx="4" type="body"/>
          </p:nvPr>
        </p:nvSpPr>
        <p:spPr>
          <a:xfrm>
            <a:off x="6818200" y="2023400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2" name="Google Shape;912;p116"/>
          <p:cNvSpPr txBox="1"/>
          <p:nvPr>
            <p:ph idx="5" type="body"/>
          </p:nvPr>
        </p:nvSpPr>
        <p:spPr>
          <a:xfrm>
            <a:off x="362500" y="3486800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3" name="Google Shape;913;p116"/>
          <p:cNvSpPr txBox="1"/>
          <p:nvPr>
            <p:ph idx="6" type="body"/>
          </p:nvPr>
        </p:nvSpPr>
        <p:spPr>
          <a:xfrm>
            <a:off x="2514000" y="3487400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4" name="Google Shape;914;p116"/>
          <p:cNvSpPr txBox="1"/>
          <p:nvPr>
            <p:ph idx="7" type="body"/>
          </p:nvPr>
        </p:nvSpPr>
        <p:spPr>
          <a:xfrm>
            <a:off x="6814700" y="3487400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5" name="Google Shape;915;p116"/>
          <p:cNvSpPr txBox="1"/>
          <p:nvPr>
            <p:ph idx="8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16" name="Google Shape;916;p116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7" name="Google Shape;917;p116"/>
          <p:cNvSpPr txBox="1"/>
          <p:nvPr>
            <p:ph idx="9" type="body"/>
          </p:nvPr>
        </p:nvSpPr>
        <p:spPr>
          <a:xfrm>
            <a:off x="4666100" y="2015943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8" name="Google Shape;918;p116"/>
          <p:cNvSpPr txBox="1"/>
          <p:nvPr>
            <p:ph idx="13" type="body"/>
          </p:nvPr>
        </p:nvSpPr>
        <p:spPr>
          <a:xfrm>
            <a:off x="4662600" y="3479943"/>
            <a:ext cx="19668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9" name="Google Shape;919;p116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0" name="Google Shape;920;p116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467">
          <p15:clr>
            <a:srgbClr val="FA7B17"/>
          </p15:clr>
        </p15:guide>
        <p15:guide id="4" pos="1584">
          <p15:clr>
            <a:srgbClr val="FA7B17"/>
          </p15:clr>
        </p15:guide>
        <p15:guide id="5" pos="2823">
          <p15:clr>
            <a:srgbClr val="FA7B17"/>
          </p15:clr>
        </p15:guide>
        <p15:guide id="6" pos="2935">
          <p15:clr>
            <a:srgbClr val="FA7B17"/>
          </p15:clr>
        </p15:guide>
        <p15:guide id="7" orient="horz" pos="2088">
          <p15:clr>
            <a:srgbClr val="FA7B17"/>
          </p15:clr>
        </p15:guide>
        <p15:guide id="8" orient="horz" pos="2196">
          <p15:clr>
            <a:srgbClr val="FA7B17"/>
          </p15:clr>
        </p15:guide>
        <p15:guide id="9" pos="4175">
          <p15:clr>
            <a:srgbClr val="FA7B17"/>
          </p15:clr>
        </p15:guide>
        <p15:guide id="10" pos="4292">
          <p15:clr>
            <a:srgbClr val="FA7B17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6 columns | 2 rows">
  <p:cSld name="BLANK_1_1_1_1_1_1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7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3" name="Google Shape;923;p117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4" name="Google Shape;924;p117"/>
          <p:cNvSpPr txBox="1"/>
          <p:nvPr>
            <p:ph idx="2" type="body"/>
          </p:nvPr>
        </p:nvSpPr>
        <p:spPr>
          <a:xfrm>
            <a:off x="362500" y="2023400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5" name="Google Shape;925;p117"/>
          <p:cNvSpPr txBox="1"/>
          <p:nvPr>
            <p:ph idx="3" type="body"/>
          </p:nvPr>
        </p:nvSpPr>
        <p:spPr>
          <a:xfrm>
            <a:off x="362500" y="3486800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6" name="Google Shape;926;p117"/>
          <p:cNvSpPr txBox="1"/>
          <p:nvPr>
            <p:ph idx="4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27" name="Google Shape;927;p117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8" name="Google Shape;928;p117"/>
          <p:cNvSpPr txBox="1"/>
          <p:nvPr>
            <p:ph idx="5" type="body"/>
          </p:nvPr>
        </p:nvSpPr>
        <p:spPr>
          <a:xfrm>
            <a:off x="1797550" y="20159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9" name="Google Shape;929;p117"/>
          <p:cNvSpPr txBox="1"/>
          <p:nvPr>
            <p:ph idx="6" type="body"/>
          </p:nvPr>
        </p:nvSpPr>
        <p:spPr>
          <a:xfrm>
            <a:off x="1797550" y="34793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0" name="Google Shape;930;p117"/>
          <p:cNvSpPr txBox="1"/>
          <p:nvPr>
            <p:ph idx="7" type="body"/>
          </p:nvPr>
        </p:nvSpPr>
        <p:spPr>
          <a:xfrm>
            <a:off x="3232600" y="20159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1" name="Google Shape;931;p117"/>
          <p:cNvSpPr txBox="1"/>
          <p:nvPr>
            <p:ph idx="8" type="body"/>
          </p:nvPr>
        </p:nvSpPr>
        <p:spPr>
          <a:xfrm>
            <a:off x="3232600" y="34793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2" name="Google Shape;932;p117"/>
          <p:cNvSpPr txBox="1"/>
          <p:nvPr>
            <p:ph idx="9" type="body"/>
          </p:nvPr>
        </p:nvSpPr>
        <p:spPr>
          <a:xfrm>
            <a:off x="4660043" y="2022004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117"/>
          <p:cNvSpPr txBox="1"/>
          <p:nvPr>
            <p:ph idx="13" type="body"/>
          </p:nvPr>
        </p:nvSpPr>
        <p:spPr>
          <a:xfrm>
            <a:off x="4660043" y="3485404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4" name="Google Shape;934;p117"/>
          <p:cNvSpPr txBox="1"/>
          <p:nvPr>
            <p:ph idx="14" type="body"/>
          </p:nvPr>
        </p:nvSpPr>
        <p:spPr>
          <a:xfrm>
            <a:off x="6095107" y="20159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5" name="Google Shape;935;p117"/>
          <p:cNvSpPr txBox="1"/>
          <p:nvPr>
            <p:ph idx="15" type="body"/>
          </p:nvPr>
        </p:nvSpPr>
        <p:spPr>
          <a:xfrm>
            <a:off x="6095107" y="34793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6" name="Google Shape;936;p117"/>
          <p:cNvSpPr txBox="1"/>
          <p:nvPr>
            <p:ph idx="16" type="body"/>
          </p:nvPr>
        </p:nvSpPr>
        <p:spPr>
          <a:xfrm>
            <a:off x="7537757" y="20159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7" name="Google Shape;937;p117"/>
          <p:cNvSpPr txBox="1"/>
          <p:nvPr>
            <p:ph idx="17" type="body"/>
          </p:nvPr>
        </p:nvSpPr>
        <p:spPr>
          <a:xfrm>
            <a:off x="7537757" y="3479343"/>
            <a:ext cx="1251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8" name="Google Shape;938;p117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9" name="Google Shape;939;p117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017">
          <p15:clr>
            <a:srgbClr val="FA7B17"/>
          </p15:clr>
        </p15:guide>
        <p15:guide id="4" pos="1132">
          <p15:clr>
            <a:srgbClr val="FA7B17"/>
          </p15:clr>
        </p15:guide>
        <p15:guide id="5" pos="2823">
          <p15:clr>
            <a:srgbClr val="FA7B17"/>
          </p15:clr>
        </p15:guide>
        <p15:guide id="6" pos="2935">
          <p15:clr>
            <a:srgbClr val="FA7B17"/>
          </p15:clr>
        </p15:guide>
        <p15:guide id="7" orient="horz" pos="2088">
          <p15:clr>
            <a:srgbClr val="FA7B17"/>
          </p15:clr>
        </p15:guide>
        <p15:guide id="8" orient="horz" pos="2197">
          <p15:clr>
            <a:srgbClr val="FA7B17"/>
          </p15:clr>
        </p15:guide>
        <p15:guide id="9" pos="3725">
          <p15:clr>
            <a:srgbClr val="FA7B17"/>
          </p15:clr>
        </p15:guide>
        <p15:guide id="10" pos="3840">
          <p15:clr>
            <a:srgbClr val="FA7B17"/>
          </p15:clr>
        </p15:guide>
        <p15:guide id="11" pos="1921">
          <p15:clr>
            <a:srgbClr val="FA7B17"/>
          </p15:clr>
        </p15:guide>
        <p15:guide id="12" pos="4629">
          <p15:clr>
            <a:srgbClr val="FA7B17"/>
          </p15:clr>
        </p15:guide>
        <p15:guide id="13" pos="4744">
          <p15:clr>
            <a:srgbClr val="FA7B17"/>
          </p15:clr>
        </p15:guide>
        <p15:guide id="14" pos="2036">
          <p15:clr>
            <a:srgbClr val="FA7B17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Light)">
  <p:cSld name="CUSTOM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1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18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3" name="Google Shape;943;p118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4" name="Google Shape;944;p118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45" name="Google Shape;945;p118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TITLE_3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9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Light)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6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9" name="Google Shape;59;p16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2">
  <p:cSld name="CUSTOM_9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(Dark)">
  <p:cSld name="CUSTOM_7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808000" cy="4311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(Dark) 1">
  <p:cSld name="CUSTOM_7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 b="79" l="0" r="0" t="69"/>
          <a:stretch/>
        </p:blipFill>
        <p:spPr>
          <a:xfrm>
            <a:off x="360000" y="360000"/>
            <a:ext cx="2808000" cy="4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pic>
        <p:nvPicPr>
          <p:cNvPr id="74" name="Google Shape;74;p20"/>
          <p:cNvPicPr preferRelativeResize="0"/>
          <p:nvPr/>
        </p:nvPicPr>
        <p:blipFill rotWithShape="1">
          <a:blip r:embed="rId3">
            <a:alphaModFix amt="25000"/>
          </a:blip>
          <a:srcRect b="5017" l="0" r="7045" t="25387"/>
          <a:stretch/>
        </p:blipFill>
        <p:spPr>
          <a:xfrm>
            <a:off x="4542950" y="0"/>
            <a:ext cx="4601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Academy (Dark)">
  <p:cSld name="CUSTOM_7_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1"/>
          <p:cNvPicPr preferRelativeResize="0"/>
          <p:nvPr/>
        </p:nvPicPr>
        <p:blipFill rotWithShape="1">
          <a:blip r:embed="rId2">
            <a:alphaModFix/>
          </a:blip>
          <a:srcRect b="0" l="9" r="9" t="0"/>
          <a:stretch/>
        </p:blipFill>
        <p:spPr>
          <a:xfrm>
            <a:off x="360000" y="360000"/>
            <a:ext cx="2808000" cy="4305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Academy (Dark)">
  <p:cSld name="CUSTOM_7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/>
          <p:cNvPicPr preferRelativeResize="0"/>
          <p:nvPr/>
        </p:nvPicPr>
        <p:blipFill rotWithShape="1">
          <a:blip r:embed="rId2">
            <a:alphaModFix amt="25000"/>
          </a:blip>
          <a:srcRect b="5017" l="0" r="7045" t="25387"/>
          <a:stretch/>
        </p:blipFill>
        <p:spPr>
          <a:xfrm>
            <a:off x="4542950" y="0"/>
            <a:ext cx="46010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2"/>
          <p:cNvPicPr preferRelativeResize="0"/>
          <p:nvPr/>
        </p:nvPicPr>
        <p:blipFill rotWithShape="1">
          <a:blip r:embed="rId3">
            <a:alphaModFix/>
          </a:blip>
          <a:srcRect b="0" l="39" r="29" t="0"/>
          <a:stretch/>
        </p:blipFill>
        <p:spPr>
          <a:xfrm>
            <a:off x="360000" y="360000"/>
            <a:ext cx="2808000" cy="4308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2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Light)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3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9" name="Google Shape;89;p23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0" name="Google Shape;90;p23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Dark)">
  <p:cSld name="CUSTOM_5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6" name="Google Shape;96;p24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Dark)">
  <p:cSld name="CUSTOM_5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Light) w/ text box">
  <p:cSld name="CUSTOM_8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Light) w/ text box">
  <p:cSld name="CUSTOM_6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Dark) w/ text box">
  <p:cSld name="CUSTOM_5_2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Dark) w/ text box">
  <p:cSld name="CUSTOM_5_1_1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heading (Light)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30"/>
          <p:cNvSpPr txBox="1"/>
          <p:nvPr>
            <p:ph type="title"/>
          </p:nvPr>
        </p:nvSpPr>
        <p:spPr>
          <a:xfrm>
            <a:off x="360000" y="2045550"/>
            <a:ext cx="2808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60000" y="2695350"/>
            <a:ext cx="2808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heading Academy (Light)">
  <p:cSld name="CUSTOM_3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b="0" i="0" sz="600" u="none" cap="none" strike="noStrike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b="0" i="0" sz="600" u="none" cap="none" strike="noStrike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2" name="Google Shape;142;p31"/>
          <p:cNvSpPr txBox="1"/>
          <p:nvPr>
            <p:ph type="title"/>
          </p:nvPr>
        </p:nvSpPr>
        <p:spPr>
          <a:xfrm>
            <a:off x="360000" y="2045550"/>
            <a:ext cx="2808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" type="subTitle"/>
          </p:nvPr>
        </p:nvSpPr>
        <p:spPr>
          <a:xfrm>
            <a:off x="360000" y="2695350"/>
            <a:ext cx="2808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 b="0" i="0" sz="14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 | 6 rows">
  <p:cSld name="TITLE_AND_TWO_COLUMNS_2_2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61750" y="1044800"/>
            <a:ext cx="411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2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7" name="Google Shape;147;p32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3" type="body"/>
          </p:nvPr>
        </p:nvSpPr>
        <p:spPr>
          <a:xfrm>
            <a:off x="361606" y="169595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2"/>
          <p:cNvSpPr txBox="1"/>
          <p:nvPr>
            <p:ph idx="4" type="body"/>
          </p:nvPr>
        </p:nvSpPr>
        <p:spPr>
          <a:xfrm>
            <a:off x="361606" y="2347098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2"/>
          <p:cNvSpPr txBox="1"/>
          <p:nvPr>
            <p:ph idx="5" type="body"/>
          </p:nvPr>
        </p:nvSpPr>
        <p:spPr>
          <a:xfrm>
            <a:off x="360750" y="300730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2"/>
          <p:cNvSpPr txBox="1"/>
          <p:nvPr>
            <p:ph idx="6" type="body"/>
          </p:nvPr>
        </p:nvSpPr>
        <p:spPr>
          <a:xfrm>
            <a:off x="360750" y="3649395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2"/>
          <p:cNvSpPr txBox="1"/>
          <p:nvPr>
            <p:ph idx="7" type="body"/>
          </p:nvPr>
        </p:nvSpPr>
        <p:spPr>
          <a:xfrm>
            <a:off x="360750" y="4308151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8" type="body"/>
          </p:nvPr>
        </p:nvSpPr>
        <p:spPr>
          <a:xfrm>
            <a:off x="4663750" y="1044800"/>
            <a:ext cx="411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9" type="body"/>
          </p:nvPr>
        </p:nvSpPr>
        <p:spPr>
          <a:xfrm>
            <a:off x="4663606" y="169595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13" type="body"/>
          </p:nvPr>
        </p:nvSpPr>
        <p:spPr>
          <a:xfrm>
            <a:off x="4663606" y="2347098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4" type="body"/>
          </p:nvPr>
        </p:nvSpPr>
        <p:spPr>
          <a:xfrm>
            <a:off x="4662750" y="300730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2"/>
          <p:cNvSpPr txBox="1"/>
          <p:nvPr>
            <p:ph idx="15" type="body"/>
          </p:nvPr>
        </p:nvSpPr>
        <p:spPr>
          <a:xfrm>
            <a:off x="4662750" y="3649395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2"/>
          <p:cNvSpPr txBox="1"/>
          <p:nvPr>
            <p:ph idx="16" type="body"/>
          </p:nvPr>
        </p:nvSpPr>
        <p:spPr>
          <a:xfrm>
            <a:off x="4662750" y="4308151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orient="horz" pos="952">
          <p15:clr>
            <a:srgbClr val="FA7B17"/>
          </p15:clr>
        </p15:guide>
        <p15:guide id="6" orient="horz" pos="1070">
          <p15:clr>
            <a:srgbClr val="FA7B17"/>
          </p15:clr>
        </p15:guide>
        <p15:guide id="7" orient="horz" pos="1771">
          <p15:clr>
            <a:srgbClr val="FA7B17"/>
          </p15:clr>
        </p15:guide>
        <p15:guide id="8" orient="horz" pos="1894">
          <p15:clr>
            <a:srgbClr val="FA7B17"/>
          </p15:clr>
        </p15:guide>
        <p15:guide id="9" orient="horz" pos="2593">
          <p15:clr>
            <a:srgbClr val="FA7B17"/>
          </p15:clr>
        </p15:guide>
        <p15:guide id="10" orient="horz" pos="2714">
          <p15:clr>
            <a:srgbClr val="FA7B17"/>
          </p15:clr>
        </p15:guide>
        <p15:guide id="11" pos="2823">
          <p15:clr>
            <a:srgbClr val="FA7B17"/>
          </p15:clr>
        </p15:guide>
        <p15:guide id="12" pos="2937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61750" y="1044800"/>
            <a:ext cx="8424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33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1 column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60900" y="1043100"/>
            <a:ext cx="41205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 rotWithShape="1">
          <a:blip r:embed="rId3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60750" y="2500350"/>
            <a:ext cx="8422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●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○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■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●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○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■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●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○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Char char="■"/>
              <a:defRPr b="1" i="0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360750" y="220575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None/>
              <a:defRPr b="1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76" name="Google Shape;176;p35"/>
          <p:cNvPicPr preferRelativeResize="0"/>
          <p:nvPr/>
        </p:nvPicPr>
        <p:blipFill rotWithShape="1">
          <a:blip r:embed="rId3">
            <a:alphaModFix/>
          </a:blip>
          <a:srcRect b="719" l="0" r="0" t="719"/>
          <a:stretch/>
        </p:blipFill>
        <p:spPr>
          <a:xfrm>
            <a:off x="360900" y="360000"/>
            <a:ext cx="2812250" cy="4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 | 2 rows">
  <p:cSld name="TITLE_AND_TWO_COLUMNS_2_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61750" y="1044800"/>
            <a:ext cx="41196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6"/>
          <p:cNvSpPr txBox="1"/>
          <p:nvPr>
            <p:ph idx="2" type="body"/>
          </p:nvPr>
        </p:nvSpPr>
        <p:spPr>
          <a:xfrm>
            <a:off x="361750" y="2999600"/>
            <a:ext cx="41196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6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36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4" type="body"/>
          </p:nvPr>
        </p:nvSpPr>
        <p:spPr>
          <a:xfrm>
            <a:off x="4664400" y="1043375"/>
            <a:ext cx="41196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5" type="body"/>
          </p:nvPr>
        </p:nvSpPr>
        <p:spPr>
          <a:xfrm>
            <a:off x="4664400" y="2999600"/>
            <a:ext cx="41196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6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76">
          <p15:clr>
            <a:srgbClr val="FA7B17"/>
          </p15:clr>
        </p15:guide>
        <p15:guide id="2" orient="horz" pos="1890">
          <p15:clr>
            <a:srgbClr val="FA7B17"/>
          </p15:clr>
        </p15:guide>
        <p15:guide id="3" pos="2823">
          <p15:clr>
            <a:srgbClr val="FA7B17"/>
          </p15:clr>
        </p15:guide>
        <p15:guide id="4" pos="293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titles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911700" y="1044800"/>
            <a:ext cx="3569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2" type="body"/>
          </p:nvPr>
        </p:nvSpPr>
        <p:spPr>
          <a:xfrm>
            <a:off x="360900" y="1044800"/>
            <a:ext cx="55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3" type="body"/>
          </p:nvPr>
        </p:nvSpPr>
        <p:spPr>
          <a:xfrm>
            <a:off x="912550" y="1692900"/>
            <a:ext cx="3569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4" type="body"/>
          </p:nvPr>
        </p:nvSpPr>
        <p:spPr>
          <a:xfrm>
            <a:off x="361750" y="1692900"/>
            <a:ext cx="55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5" type="body"/>
          </p:nvPr>
        </p:nvSpPr>
        <p:spPr>
          <a:xfrm>
            <a:off x="912550" y="2341000"/>
            <a:ext cx="3569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6" type="body"/>
          </p:nvPr>
        </p:nvSpPr>
        <p:spPr>
          <a:xfrm>
            <a:off x="361750" y="2341000"/>
            <a:ext cx="55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7" type="body"/>
          </p:nvPr>
        </p:nvSpPr>
        <p:spPr>
          <a:xfrm>
            <a:off x="911700" y="2989100"/>
            <a:ext cx="3569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8" type="body"/>
          </p:nvPr>
        </p:nvSpPr>
        <p:spPr>
          <a:xfrm>
            <a:off x="360900" y="2989100"/>
            <a:ext cx="55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9" type="body"/>
          </p:nvPr>
        </p:nvSpPr>
        <p:spPr>
          <a:xfrm>
            <a:off x="911700" y="3637200"/>
            <a:ext cx="3569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3" type="body"/>
          </p:nvPr>
        </p:nvSpPr>
        <p:spPr>
          <a:xfrm>
            <a:off x="360900" y="3637200"/>
            <a:ext cx="55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4" type="body"/>
          </p:nvPr>
        </p:nvSpPr>
        <p:spPr>
          <a:xfrm>
            <a:off x="911700" y="4285300"/>
            <a:ext cx="3569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5" type="body"/>
          </p:nvPr>
        </p:nvSpPr>
        <p:spPr>
          <a:xfrm>
            <a:off x="360900" y="4285300"/>
            <a:ext cx="55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b="719" l="0" r="0" t="719"/>
          <a:stretch/>
        </p:blipFill>
        <p:spPr>
          <a:xfrm>
            <a:off x="360900" y="360000"/>
            <a:ext cx="2812250" cy="4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51">
          <p15:clr>
            <a:srgbClr val="FA7B17"/>
          </p15:clr>
        </p15:guide>
        <p15:guide id="2" pos="574">
          <p15:clr>
            <a:srgbClr val="FA7B17"/>
          </p15:clr>
        </p15:guide>
        <p15:guide id="3" orient="horz" pos="1067">
          <p15:clr>
            <a:srgbClr val="FA7B17"/>
          </p15:clr>
        </p15:guide>
        <p15:guide id="4" orient="horz" pos="1359">
          <p15:clr>
            <a:srgbClr val="FA7B17"/>
          </p15:clr>
        </p15:guide>
        <p15:guide id="5" orient="horz" pos="1475">
          <p15:clr>
            <a:srgbClr val="FA7B17"/>
          </p15:clr>
        </p15:guide>
        <p15:guide id="6" orient="horz" pos="1766">
          <p15:clr>
            <a:srgbClr val="FA7B17"/>
          </p15:clr>
        </p15:guide>
        <p15:guide id="7" orient="horz" pos="1882">
          <p15:clr>
            <a:srgbClr val="FA7B17"/>
          </p15:clr>
        </p15:guide>
        <p15:guide id="8" orient="horz" pos="2175">
          <p15:clr>
            <a:srgbClr val="FA7B17"/>
          </p15:clr>
        </p15:guide>
        <p15:guide id="9" orient="horz" pos="2291">
          <p15:clr>
            <a:srgbClr val="FA7B17"/>
          </p15:clr>
        </p15:guide>
        <p15:guide id="10" orient="horz" pos="2584">
          <p15:clr>
            <a:srgbClr val="FA7B17"/>
          </p15:clr>
        </p15:guide>
        <p15:guide id="11" orient="horz" pos="270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2 columns">
  <p:cSld name="BLANK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62500" y="2023400"/>
            <a:ext cx="41205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5" name="Google Shape;205;p38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3" type="body"/>
          </p:nvPr>
        </p:nvSpPr>
        <p:spPr>
          <a:xfrm>
            <a:off x="4663500" y="2023550"/>
            <a:ext cx="41205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4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8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2824">
          <p15:clr>
            <a:srgbClr val="FA7B17"/>
          </p15:clr>
        </p15:guide>
        <p15:guide id="4" pos="2938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 | 3 rows">
  <p:cSld name="TITLE_AND_TWO_COLUMNS_2_2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61750" y="1044800"/>
            <a:ext cx="4119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9"/>
          <p:cNvSpPr txBox="1"/>
          <p:nvPr>
            <p:ph idx="2" type="body"/>
          </p:nvPr>
        </p:nvSpPr>
        <p:spPr>
          <a:xfrm>
            <a:off x="361750" y="3649400"/>
            <a:ext cx="4119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9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4" type="body"/>
          </p:nvPr>
        </p:nvSpPr>
        <p:spPr>
          <a:xfrm>
            <a:off x="362500" y="2347100"/>
            <a:ext cx="4119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5" type="body"/>
          </p:nvPr>
        </p:nvSpPr>
        <p:spPr>
          <a:xfrm>
            <a:off x="4664350" y="1042025"/>
            <a:ext cx="4119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6" type="body"/>
          </p:nvPr>
        </p:nvSpPr>
        <p:spPr>
          <a:xfrm>
            <a:off x="4664350" y="2347100"/>
            <a:ext cx="4119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9"/>
          <p:cNvSpPr txBox="1"/>
          <p:nvPr>
            <p:ph idx="7" type="body"/>
          </p:nvPr>
        </p:nvSpPr>
        <p:spPr>
          <a:xfrm>
            <a:off x="4664350" y="3652175"/>
            <a:ext cx="4119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2823">
          <p15:clr>
            <a:srgbClr val="FA7B17"/>
          </p15:clr>
        </p15:guide>
        <p15:guide id="6" pos="2938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61750" y="1044800"/>
            <a:ext cx="41196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2" type="body"/>
          </p:nvPr>
        </p:nvSpPr>
        <p:spPr>
          <a:xfrm>
            <a:off x="4661700" y="1044800"/>
            <a:ext cx="41196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  <p15:guide id="2" pos="2937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">
  <p:cSld name="TITLE_AND_TWO_COLUMNS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61750" y="1044800"/>
            <a:ext cx="26874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1"/>
          <p:cNvSpPr txBox="1"/>
          <p:nvPr>
            <p:ph idx="2" type="body"/>
          </p:nvPr>
        </p:nvSpPr>
        <p:spPr>
          <a:xfrm>
            <a:off x="6093900" y="1044800"/>
            <a:ext cx="26874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3" name="Google Shape;233;p41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4" name="Google Shape;234;p41"/>
          <p:cNvSpPr txBox="1"/>
          <p:nvPr>
            <p:ph idx="4" type="body"/>
          </p:nvPr>
        </p:nvSpPr>
        <p:spPr>
          <a:xfrm>
            <a:off x="3227825" y="1044800"/>
            <a:ext cx="26874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21">
          <p15:clr>
            <a:srgbClr val="FA7B17"/>
          </p15:clr>
        </p15:guide>
        <p15:guide id="2" pos="2033">
          <p15:clr>
            <a:srgbClr val="FA7B17"/>
          </p15:clr>
        </p15:guide>
        <p15:guide id="3" pos="3727">
          <p15:clr>
            <a:srgbClr val="FA7B17"/>
          </p15:clr>
        </p15:guide>
        <p15:guide id="4" pos="383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rows">
  <p:cSld name="TITLE_AND_TWO_COLUMNS_2_4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61750" y="1044800"/>
            <a:ext cx="84240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2" type="body"/>
          </p:nvPr>
        </p:nvSpPr>
        <p:spPr>
          <a:xfrm>
            <a:off x="361750" y="2999600"/>
            <a:ext cx="84240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76">
          <p15:clr>
            <a:srgbClr val="FA7B17"/>
          </p15:clr>
        </p15:guide>
        <p15:guide id="2" orient="horz" pos="189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rows">
  <p:cSld name="TITLE_AND_TWO_COLUMNS_2_2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61750" y="1044800"/>
            <a:ext cx="84225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body"/>
          </p:nvPr>
        </p:nvSpPr>
        <p:spPr>
          <a:xfrm>
            <a:off x="361750" y="3649400"/>
            <a:ext cx="84225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4" type="body"/>
          </p:nvPr>
        </p:nvSpPr>
        <p:spPr>
          <a:xfrm>
            <a:off x="362500" y="2347100"/>
            <a:ext cx="84225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 | 3 rows">
  <p:cSld name="TITLE_AND_TWO_COLUMNS_2_2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61750" y="10448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2" type="body"/>
          </p:nvPr>
        </p:nvSpPr>
        <p:spPr>
          <a:xfrm>
            <a:off x="361750" y="36494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6" name="Google Shape;256;p44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7" name="Google Shape;257;p44"/>
          <p:cNvSpPr txBox="1"/>
          <p:nvPr>
            <p:ph idx="4" type="body"/>
          </p:nvPr>
        </p:nvSpPr>
        <p:spPr>
          <a:xfrm>
            <a:off x="361989" y="23471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44"/>
          <p:cNvSpPr txBox="1"/>
          <p:nvPr>
            <p:ph idx="5" type="body"/>
          </p:nvPr>
        </p:nvSpPr>
        <p:spPr>
          <a:xfrm>
            <a:off x="3230075" y="10448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44"/>
          <p:cNvSpPr txBox="1"/>
          <p:nvPr>
            <p:ph idx="6" type="body"/>
          </p:nvPr>
        </p:nvSpPr>
        <p:spPr>
          <a:xfrm>
            <a:off x="3230075" y="36494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44"/>
          <p:cNvSpPr txBox="1"/>
          <p:nvPr>
            <p:ph idx="7" type="body"/>
          </p:nvPr>
        </p:nvSpPr>
        <p:spPr>
          <a:xfrm>
            <a:off x="3230314" y="23471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44"/>
          <p:cNvSpPr txBox="1"/>
          <p:nvPr>
            <p:ph idx="8" type="body"/>
          </p:nvPr>
        </p:nvSpPr>
        <p:spPr>
          <a:xfrm>
            <a:off x="6098650" y="10448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44"/>
          <p:cNvSpPr txBox="1"/>
          <p:nvPr>
            <p:ph idx="9" type="body"/>
          </p:nvPr>
        </p:nvSpPr>
        <p:spPr>
          <a:xfrm>
            <a:off x="6098650" y="36494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3" type="body"/>
          </p:nvPr>
        </p:nvSpPr>
        <p:spPr>
          <a:xfrm>
            <a:off x="6098889" y="23471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1921">
          <p15:clr>
            <a:srgbClr val="FA7B17"/>
          </p15:clr>
        </p15:guide>
        <p15:guide id="6" pos="2033">
          <p15:clr>
            <a:srgbClr val="FA7B17"/>
          </p15:clr>
        </p15:guide>
        <p15:guide id="7" pos="3727">
          <p15:clr>
            <a:srgbClr val="FA7B17"/>
          </p15:clr>
        </p15:guide>
        <p15:guide id="8" pos="3839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 | 2 rows RH">
  <p:cSld name="TITLE_AND_TWO_COLUMNS_2_2_2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61750" y="10448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45"/>
          <p:cNvSpPr txBox="1"/>
          <p:nvPr>
            <p:ph idx="2" type="body"/>
          </p:nvPr>
        </p:nvSpPr>
        <p:spPr>
          <a:xfrm>
            <a:off x="361750" y="36494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45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1" name="Google Shape;271;p45"/>
          <p:cNvSpPr txBox="1"/>
          <p:nvPr>
            <p:ph idx="4" type="body"/>
          </p:nvPr>
        </p:nvSpPr>
        <p:spPr>
          <a:xfrm>
            <a:off x="361989" y="2347100"/>
            <a:ext cx="26871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body"/>
          </p:nvPr>
        </p:nvSpPr>
        <p:spPr>
          <a:xfrm>
            <a:off x="3230075" y="1044800"/>
            <a:ext cx="5553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45"/>
          <p:cNvSpPr txBox="1"/>
          <p:nvPr>
            <p:ph idx="6" type="body"/>
          </p:nvPr>
        </p:nvSpPr>
        <p:spPr>
          <a:xfrm>
            <a:off x="3230075" y="3649400"/>
            <a:ext cx="5553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45"/>
          <p:cNvSpPr txBox="1"/>
          <p:nvPr>
            <p:ph idx="7" type="body"/>
          </p:nvPr>
        </p:nvSpPr>
        <p:spPr>
          <a:xfrm>
            <a:off x="3230336" y="2347100"/>
            <a:ext cx="5553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45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1921">
          <p15:clr>
            <a:srgbClr val="FA7B17"/>
          </p15:clr>
        </p15:guide>
        <p15:guide id="6" pos="203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1 column | 6 rows">
  <p:cSld name="TITLE_AND_TWO_COLUMNS_2_2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61750" y="1044800"/>
            <a:ext cx="8422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46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1" name="Google Shape;281;p46"/>
          <p:cNvSpPr txBox="1"/>
          <p:nvPr>
            <p:ph idx="3" type="body"/>
          </p:nvPr>
        </p:nvSpPr>
        <p:spPr>
          <a:xfrm>
            <a:off x="362500" y="1695950"/>
            <a:ext cx="8422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4" type="body"/>
          </p:nvPr>
        </p:nvSpPr>
        <p:spPr>
          <a:xfrm>
            <a:off x="362500" y="2347100"/>
            <a:ext cx="8422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46"/>
          <p:cNvSpPr txBox="1"/>
          <p:nvPr>
            <p:ph idx="5" type="body"/>
          </p:nvPr>
        </p:nvSpPr>
        <p:spPr>
          <a:xfrm>
            <a:off x="360750" y="3007300"/>
            <a:ext cx="8422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46"/>
          <p:cNvSpPr txBox="1"/>
          <p:nvPr>
            <p:ph idx="6" type="body"/>
          </p:nvPr>
        </p:nvSpPr>
        <p:spPr>
          <a:xfrm>
            <a:off x="360750" y="3649400"/>
            <a:ext cx="8422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46"/>
          <p:cNvSpPr txBox="1"/>
          <p:nvPr>
            <p:ph idx="7" type="body"/>
          </p:nvPr>
        </p:nvSpPr>
        <p:spPr>
          <a:xfrm>
            <a:off x="360750" y="4308157"/>
            <a:ext cx="8422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6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orient="horz" pos="952">
          <p15:clr>
            <a:srgbClr val="FA7B17"/>
          </p15:clr>
        </p15:guide>
        <p15:guide id="6" orient="horz" pos="1070">
          <p15:clr>
            <a:srgbClr val="FA7B17"/>
          </p15:clr>
        </p15:guide>
        <p15:guide id="7" orient="horz" pos="1771">
          <p15:clr>
            <a:srgbClr val="FA7B17"/>
          </p15:clr>
        </p15:guide>
        <p15:guide id="8" orient="horz" pos="1894">
          <p15:clr>
            <a:srgbClr val="FA7B17"/>
          </p15:clr>
        </p15:guide>
        <p15:guide id="9" orient="horz" pos="2593">
          <p15:clr>
            <a:srgbClr val="FA7B17"/>
          </p15:clr>
        </p15:guide>
        <p15:guide id="10" orient="horz" pos="2714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6 columns | 2 rows">
  <p:cSld name="TITLE_AND_TWO_COLUMNS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61750" y="104480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7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1" name="Google Shape;291;p47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2" name="Google Shape;292;p47"/>
          <p:cNvSpPr txBox="1"/>
          <p:nvPr>
            <p:ph idx="3" type="body"/>
          </p:nvPr>
        </p:nvSpPr>
        <p:spPr>
          <a:xfrm>
            <a:off x="361750" y="300245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47"/>
          <p:cNvSpPr txBox="1"/>
          <p:nvPr>
            <p:ph idx="4" type="body"/>
          </p:nvPr>
        </p:nvSpPr>
        <p:spPr>
          <a:xfrm>
            <a:off x="1799787" y="104480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47"/>
          <p:cNvSpPr txBox="1"/>
          <p:nvPr>
            <p:ph idx="5" type="body"/>
          </p:nvPr>
        </p:nvSpPr>
        <p:spPr>
          <a:xfrm>
            <a:off x="1799787" y="300245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47"/>
          <p:cNvSpPr txBox="1"/>
          <p:nvPr>
            <p:ph idx="6" type="body"/>
          </p:nvPr>
        </p:nvSpPr>
        <p:spPr>
          <a:xfrm>
            <a:off x="3230204" y="104480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47"/>
          <p:cNvSpPr txBox="1"/>
          <p:nvPr>
            <p:ph idx="7" type="body"/>
          </p:nvPr>
        </p:nvSpPr>
        <p:spPr>
          <a:xfrm>
            <a:off x="3230204" y="300245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47"/>
          <p:cNvSpPr txBox="1"/>
          <p:nvPr>
            <p:ph idx="8" type="body"/>
          </p:nvPr>
        </p:nvSpPr>
        <p:spPr>
          <a:xfrm>
            <a:off x="4660637" y="104480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47"/>
          <p:cNvSpPr txBox="1"/>
          <p:nvPr>
            <p:ph idx="9" type="body"/>
          </p:nvPr>
        </p:nvSpPr>
        <p:spPr>
          <a:xfrm>
            <a:off x="4660637" y="300245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13" type="body"/>
          </p:nvPr>
        </p:nvSpPr>
        <p:spPr>
          <a:xfrm>
            <a:off x="6098662" y="104480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14" type="body"/>
          </p:nvPr>
        </p:nvSpPr>
        <p:spPr>
          <a:xfrm>
            <a:off x="6098662" y="300245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5" type="body"/>
          </p:nvPr>
        </p:nvSpPr>
        <p:spPr>
          <a:xfrm>
            <a:off x="7529100" y="104480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6" type="body"/>
          </p:nvPr>
        </p:nvSpPr>
        <p:spPr>
          <a:xfrm>
            <a:off x="7529100" y="3002450"/>
            <a:ext cx="12528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  <p15:guide id="2" pos="2937">
          <p15:clr>
            <a:srgbClr val="FA7B17"/>
          </p15:clr>
        </p15:guide>
        <p15:guide id="3" pos="1016">
          <p15:clr>
            <a:srgbClr val="FA7B17"/>
          </p15:clr>
        </p15:guide>
        <p15:guide id="4" pos="1131">
          <p15:clr>
            <a:srgbClr val="FA7B17"/>
          </p15:clr>
        </p15:guide>
        <p15:guide id="5" pos="1920">
          <p15:clr>
            <a:srgbClr val="FA7B17"/>
          </p15:clr>
        </p15:guide>
        <p15:guide id="6" pos="2034">
          <p15:clr>
            <a:srgbClr val="FA7B17"/>
          </p15:clr>
        </p15:guide>
        <p15:guide id="7" pos="3726">
          <p15:clr>
            <a:srgbClr val="FA7B17"/>
          </p15:clr>
        </p15:guide>
        <p15:guide id="8" pos="4630">
          <p15:clr>
            <a:srgbClr val="FA7B17"/>
          </p15:clr>
        </p15:guide>
        <p15:guide id="9" pos="4744">
          <p15:clr>
            <a:srgbClr val="FA7B17"/>
          </p15:clr>
        </p15:guide>
        <p15:guide id="10" orient="horz" pos="1776">
          <p15:clr>
            <a:srgbClr val="FA7B17"/>
          </p15:clr>
        </p15:guide>
        <p15:guide id="11" orient="horz" pos="1890">
          <p15:clr>
            <a:srgbClr val="FA7B17"/>
          </p15:clr>
        </p15:guide>
        <p15:guide id="12" pos="3841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6 columns | 3 rows">
  <p:cSld name="TITLE_AND_TWO_COLUMNS_4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61750" y="10448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3" type="body"/>
          </p:nvPr>
        </p:nvSpPr>
        <p:spPr>
          <a:xfrm>
            <a:off x="361750" y="235055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4" type="body"/>
          </p:nvPr>
        </p:nvSpPr>
        <p:spPr>
          <a:xfrm>
            <a:off x="361750" y="36563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48"/>
          <p:cNvSpPr txBox="1"/>
          <p:nvPr>
            <p:ph idx="5" type="body"/>
          </p:nvPr>
        </p:nvSpPr>
        <p:spPr>
          <a:xfrm>
            <a:off x="1795800" y="10448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48"/>
          <p:cNvSpPr txBox="1"/>
          <p:nvPr>
            <p:ph idx="6" type="body"/>
          </p:nvPr>
        </p:nvSpPr>
        <p:spPr>
          <a:xfrm>
            <a:off x="1795800" y="235055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8"/>
          <p:cNvSpPr txBox="1"/>
          <p:nvPr>
            <p:ph idx="7" type="body"/>
          </p:nvPr>
        </p:nvSpPr>
        <p:spPr>
          <a:xfrm>
            <a:off x="1795800" y="36563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8"/>
          <p:cNvSpPr txBox="1"/>
          <p:nvPr>
            <p:ph idx="8" type="body"/>
          </p:nvPr>
        </p:nvSpPr>
        <p:spPr>
          <a:xfrm>
            <a:off x="3229850" y="10448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48"/>
          <p:cNvSpPr txBox="1"/>
          <p:nvPr>
            <p:ph idx="9" type="body"/>
          </p:nvPr>
        </p:nvSpPr>
        <p:spPr>
          <a:xfrm>
            <a:off x="3229850" y="235055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48"/>
          <p:cNvSpPr txBox="1"/>
          <p:nvPr>
            <p:ph idx="13" type="body"/>
          </p:nvPr>
        </p:nvSpPr>
        <p:spPr>
          <a:xfrm>
            <a:off x="3229850" y="36563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48"/>
          <p:cNvSpPr txBox="1"/>
          <p:nvPr>
            <p:ph idx="14" type="body"/>
          </p:nvPr>
        </p:nvSpPr>
        <p:spPr>
          <a:xfrm>
            <a:off x="4663900" y="10448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48"/>
          <p:cNvSpPr txBox="1"/>
          <p:nvPr>
            <p:ph idx="15" type="body"/>
          </p:nvPr>
        </p:nvSpPr>
        <p:spPr>
          <a:xfrm>
            <a:off x="4663900" y="235055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48"/>
          <p:cNvSpPr txBox="1"/>
          <p:nvPr>
            <p:ph idx="16" type="body"/>
          </p:nvPr>
        </p:nvSpPr>
        <p:spPr>
          <a:xfrm>
            <a:off x="4663900" y="36563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48"/>
          <p:cNvSpPr txBox="1"/>
          <p:nvPr>
            <p:ph idx="17" type="body"/>
          </p:nvPr>
        </p:nvSpPr>
        <p:spPr>
          <a:xfrm>
            <a:off x="6097950" y="10448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48"/>
          <p:cNvSpPr txBox="1"/>
          <p:nvPr>
            <p:ph idx="18" type="body"/>
          </p:nvPr>
        </p:nvSpPr>
        <p:spPr>
          <a:xfrm>
            <a:off x="6097950" y="235055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48"/>
          <p:cNvSpPr txBox="1"/>
          <p:nvPr>
            <p:ph idx="19" type="body"/>
          </p:nvPr>
        </p:nvSpPr>
        <p:spPr>
          <a:xfrm>
            <a:off x="6097950" y="36563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48"/>
          <p:cNvSpPr txBox="1"/>
          <p:nvPr>
            <p:ph idx="20" type="body"/>
          </p:nvPr>
        </p:nvSpPr>
        <p:spPr>
          <a:xfrm>
            <a:off x="7532000" y="10448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48"/>
          <p:cNvSpPr txBox="1"/>
          <p:nvPr>
            <p:ph idx="21" type="body"/>
          </p:nvPr>
        </p:nvSpPr>
        <p:spPr>
          <a:xfrm>
            <a:off x="7532000" y="235055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48"/>
          <p:cNvSpPr txBox="1"/>
          <p:nvPr>
            <p:ph idx="22" type="body"/>
          </p:nvPr>
        </p:nvSpPr>
        <p:spPr>
          <a:xfrm>
            <a:off x="7532000" y="3656300"/>
            <a:ext cx="1252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48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  <p15:guide id="2" pos="2937">
          <p15:clr>
            <a:srgbClr val="FA7B17"/>
          </p15:clr>
        </p15:guide>
        <p15:guide id="3" pos="1016">
          <p15:clr>
            <a:srgbClr val="FA7B17"/>
          </p15:clr>
        </p15:guide>
        <p15:guide id="4" pos="1131">
          <p15:clr>
            <a:srgbClr val="FA7B17"/>
          </p15:clr>
        </p15:guide>
        <p15:guide id="5" pos="1920">
          <p15:clr>
            <a:srgbClr val="FA7B17"/>
          </p15:clr>
        </p15:guide>
        <p15:guide id="6" pos="2034">
          <p15:clr>
            <a:srgbClr val="FA7B17"/>
          </p15:clr>
        </p15:guide>
        <p15:guide id="7" pos="3726">
          <p15:clr>
            <a:srgbClr val="FA7B17"/>
          </p15:clr>
        </p15:guide>
        <p15:guide id="8" pos="4630">
          <p15:clr>
            <a:srgbClr val="FA7B17"/>
          </p15:clr>
        </p15:guide>
        <p15:guide id="9" pos="4744">
          <p15:clr>
            <a:srgbClr val="FA7B17"/>
          </p15:clr>
        </p15:guide>
        <p15:guide id="10" orient="horz" pos="1365">
          <p15:clr>
            <a:srgbClr val="FA7B17"/>
          </p15:clr>
        </p15:guide>
        <p15:guide id="11" orient="horz" pos="1480">
          <p15:clr>
            <a:srgbClr val="FA7B17"/>
          </p15:clr>
        </p15:guide>
        <p15:guide id="12" pos="3841">
          <p15:clr>
            <a:srgbClr val="FA7B17"/>
          </p15:clr>
        </p15:guide>
        <p15:guide id="13" orient="horz" pos="2188">
          <p15:clr>
            <a:srgbClr val="FA7B17"/>
          </p15:clr>
        </p15:guide>
        <p15:guide id="14" orient="horz" pos="2302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2 rows">
  <p:cSld name="BLANK_1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30" name="Google Shape;330;p49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31" name="Google Shape;331;p49"/>
          <p:cNvSpPr txBox="1"/>
          <p:nvPr>
            <p:ph idx="2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49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3" name="Google Shape;333;p49"/>
          <p:cNvSpPr txBox="1"/>
          <p:nvPr>
            <p:ph idx="3" type="body"/>
          </p:nvPr>
        </p:nvSpPr>
        <p:spPr>
          <a:xfrm>
            <a:off x="362500" y="2023400"/>
            <a:ext cx="84225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49"/>
          <p:cNvSpPr txBox="1"/>
          <p:nvPr>
            <p:ph idx="4" type="body"/>
          </p:nvPr>
        </p:nvSpPr>
        <p:spPr>
          <a:xfrm>
            <a:off x="362500" y="3486800"/>
            <a:ext cx="84225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49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orient="horz" pos="2081">
          <p15:clr>
            <a:srgbClr val="FA7B17"/>
          </p15:clr>
        </p15:guide>
        <p15:guide id="4" orient="horz" pos="2196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2 columns | 2 rows">
  <p:cSld name="BLANK_1_1_1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62500" y="2023400"/>
            <a:ext cx="41205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0" name="Google Shape;340;p50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1" name="Google Shape;341;p50"/>
          <p:cNvSpPr txBox="1"/>
          <p:nvPr>
            <p:ph idx="3" type="body"/>
          </p:nvPr>
        </p:nvSpPr>
        <p:spPr>
          <a:xfrm>
            <a:off x="4663500" y="2023550"/>
            <a:ext cx="41205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50"/>
          <p:cNvSpPr txBox="1"/>
          <p:nvPr>
            <p:ph idx="4" type="body"/>
          </p:nvPr>
        </p:nvSpPr>
        <p:spPr>
          <a:xfrm>
            <a:off x="362500" y="3489493"/>
            <a:ext cx="41205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50"/>
          <p:cNvSpPr txBox="1"/>
          <p:nvPr>
            <p:ph idx="5" type="body"/>
          </p:nvPr>
        </p:nvSpPr>
        <p:spPr>
          <a:xfrm>
            <a:off x="4663500" y="3489493"/>
            <a:ext cx="41205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50"/>
          <p:cNvSpPr txBox="1"/>
          <p:nvPr>
            <p:ph idx="6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50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50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2824">
          <p15:clr>
            <a:srgbClr val="FA7B17"/>
          </p15:clr>
        </p15:guide>
        <p15:guide id="4" pos="2938">
          <p15:clr>
            <a:srgbClr val="FA7B17"/>
          </p15:clr>
        </p15:guide>
        <p15:guide id="5" orient="horz" pos="2081">
          <p15:clr>
            <a:srgbClr val="FA7B17"/>
          </p15:clr>
        </p15:guide>
        <p15:guide id="6" orient="horz" pos="2196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 | 3 columns">
  <p:cSld name="BLANK_1_1_1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362500" y="2023400"/>
            <a:ext cx="26868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52" name="Google Shape;352;p51"/>
          <p:cNvSpPr txBox="1"/>
          <p:nvPr>
            <p:ph idx="3" type="body"/>
          </p:nvPr>
        </p:nvSpPr>
        <p:spPr>
          <a:xfrm>
            <a:off x="3230350" y="2023550"/>
            <a:ext cx="26868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51"/>
          <p:cNvSpPr txBox="1"/>
          <p:nvPr>
            <p:ph idx="4" type="body"/>
          </p:nvPr>
        </p:nvSpPr>
        <p:spPr>
          <a:xfrm>
            <a:off x="6098200" y="2023550"/>
            <a:ext cx="26868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51"/>
          <p:cNvSpPr txBox="1"/>
          <p:nvPr>
            <p:ph idx="5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51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51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3 columns | 2 rows">
  <p:cSld name="BLANK_1_1_1_1_1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362500" y="2023400"/>
            <a:ext cx="268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idx="3" type="body"/>
          </p:nvPr>
        </p:nvSpPr>
        <p:spPr>
          <a:xfrm>
            <a:off x="3230350" y="2023400"/>
            <a:ext cx="268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52"/>
          <p:cNvSpPr txBox="1"/>
          <p:nvPr>
            <p:ph idx="4" type="body"/>
          </p:nvPr>
        </p:nvSpPr>
        <p:spPr>
          <a:xfrm>
            <a:off x="6098200" y="2023400"/>
            <a:ext cx="268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52"/>
          <p:cNvSpPr txBox="1"/>
          <p:nvPr>
            <p:ph idx="5" type="body"/>
          </p:nvPr>
        </p:nvSpPr>
        <p:spPr>
          <a:xfrm>
            <a:off x="362500" y="3486800"/>
            <a:ext cx="268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52"/>
          <p:cNvSpPr txBox="1"/>
          <p:nvPr>
            <p:ph idx="6" type="body"/>
          </p:nvPr>
        </p:nvSpPr>
        <p:spPr>
          <a:xfrm>
            <a:off x="3228600" y="3487400"/>
            <a:ext cx="268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52"/>
          <p:cNvSpPr txBox="1"/>
          <p:nvPr>
            <p:ph idx="7" type="body"/>
          </p:nvPr>
        </p:nvSpPr>
        <p:spPr>
          <a:xfrm>
            <a:off x="6094700" y="3487400"/>
            <a:ext cx="268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52"/>
          <p:cNvSpPr txBox="1"/>
          <p:nvPr>
            <p:ph idx="8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52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  <p15:guide id="7" orient="horz" pos="2196">
          <p15:clr>
            <a:srgbClr val="FA7B17"/>
          </p15:clr>
        </p15:guide>
        <p15:guide id="8" orient="horz" pos="2085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4 columns | 2 rows">
  <p:cSld name="BLANK_1_1_1_1_1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73" name="Google Shape;373;p53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74" name="Google Shape;374;p53"/>
          <p:cNvSpPr txBox="1"/>
          <p:nvPr>
            <p:ph idx="2" type="body"/>
          </p:nvPr>
        </p:nvSpPr>
        <p:spPr>
          <a:xfrm>
            <a:off x="362500" y="2023400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53"/>
          <p:cNvSpPr txBox="1"/>
          <p:nvPr>
            <p:ph idx="3" type="body"/>
          </p:nvPr>
        </p:nvSpPr>
        <p:spPr>
          <a:xfrm>
            <a:off x="2514000" y="2018600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53"/>
          <p:cNvSpPr txBox="1"/>
          <p:nvPr>
            <p:ph idx="4" type="body"/>
          </p:nvPr>
        </p:nvSpPr>
        <p:spPr>
          <a:xfrm>
            <a:off x="6818200" y="2023400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53"/>
          <p:cNvSpPr txBox="1"/>
          <p:nvPr>
            <p:ph idx="5" type="body"/>
          </p:nvPr>
        </p:nvSpPr>
        <p:spPr>
          <a:xfrm>
            <a:off x="362500" y="3486800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53"/>
          <p:cNvSpPr txBox="1"/>
          <p:nvPr>
            <p:ph idx="6" type="body"/>
          </p:nvPr>
        </p:nvSpPr>
        <p:spPr>
          <a:xfrm>
            <a:off x="2514000" y="3487400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Google Shape;379;p53"/>
          <p:cNvSpPr txBox="1"/>
          <p:nvPr>
            <p:ph idx="7" type="body"/>
          </p:nvPr>
        </p:nvSpPr>
        <p:spPr>
          <a:xfrm>
            <a:off x="6814700" y="3487400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53"/>
          <p:cNvSpPr txBox="1"/>
          <p:nvPr>
            <p:ph idx="8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53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2" name="Google Shape;382;p53"/>
          <p:cNvSpPr txBox="1"/>
          <p:nvPr>
            <p:ph idx="9" type="body"/>
          </p:nvPr>
        </p:nvSpPr>
        <p:spPr>
          <a:xfrm>
            <a:off x="4666100" y="2015943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53"/>
          <p:cNvSpPr txBox="1"/>
          <p:nvPr>
            <p:ph idx="13" type="body"/>
          </p:nvPr>
        </p:nvSpPr>
        <p:spPr>
          <a:xfrm>
            <a:off x="4662600" y="3479943"/>
            <a:ext cx="1966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Google Shape;384;p5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p53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467">
          <p15:clr>
            <a:srgbClr val="FA7B17"/>
          </p15:clr>
        </p15:guide>
        <p15:guide id="4" pos="1584">
          <p15:clr>
            <a:srgbClr val="FA7B17"/>
          </p15:clr>
        </p15:guide>
        <p15:guide id="5" pos="2823">
          <p15:clr>
            <a:srgbClr val="FA7B17"/>
          </p15:clr>
        </p15:guide>
        <p15:guide id="6" pos="2935">
          <p15:clr>
            <a:srgbClr val="FA7B17"/>
          </p15:clr>
        </p15:guide>
        <p15:guide id="7" orient="horz" pos="2088">
          <p15:clr>
            <a:srgbClr val="FA7B17"/>
          </p15:clr>
        </p15:guide>
        <p15:guide id="8" orient="horz" pos="2196">
          <p15:clr>
            <a:srgbClr val="FA7B17"/>
          </p15:clr>
        </p15:guide>
        <p15:guide id="9" pos="4175">
          <p15:clr>
            <a:srgbClr val="FA7B17"/>
          </p15:clr>
        </p15:guide>
        <p15:guide id="10" pos="4292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6 columns | 2 rows">
  <p:cSld name="BLANK_1_1_1_1_1_1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8" name="Google Shape;388;p54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9" name="Google Shape;389;p54"/>
          <p:cNvSpPr txBox="1"/>
          <p:nvPr>
            <p:ph idx="2" type="body"/>
          </p:nvPr>
        </p:nvSpPr>
        <p:spPr>
          <a:xfrm>
            <a:off x="362500" y="2023400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54"/>
          <p:cNvSpPr txBox="1"/>
          <p:nvPr>
            <p:ph idx="3" type="body"/>
          </p:nvPr>
        </p:nvSpPr>
        <p:spPr>
          <a:xfrm>
            <a:off x="362500" y="3486800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54"/>
          <p:cNvSpPr txBox="1"/>
          <p:nvPr>
            <p:ph idx="4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54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3" name="Google Shape;393;p54"/>
          <p:cNvSpPr txBox="1"/>
          <p:nvPr>
            <p:ph idx="5" type="body"/>
          </p:nvPr>
        </p:nvSpPr>
        <p:spPr>
          <a:xfrm>
            <a:off x="1797550" y="20159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54"/>
          <p:cNvSpPr txBox="1"/>
          <p:nvPr>
            <p:ph idx="6" type="body"/>
          </p:nvPr>
        </p:nvSpPr>
        <p:spPr>
          <a:xfrm>
            <a:off x="1797550" y="34793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5" name="Google Shape;395;p54"/>
          <p:cNvSpPr txBox="1"/>
          <p:nvPr>
            <p:ph idx="7" type="body"/>
          </p:nvPr>
        </p:nvSpPr>
        <p:spPr>
          <a:xfrm>
            <a:off x="3232600" y="20159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54"/>
          <p:cNvSpPr txBox="1"/>
          <p:nvPr>
            <p:ph idx="8" type="body"/>
          </p:nvPr>
        </p:nvSpPr>
        <p:spPr>
          <a:xfrm>
            <a:off x="3232600" y="34793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54"/>
          <p:cNvSpPr txBox="1"/>
          <p:nvPr>
            <p:ph idx="9" type="body"/>
          </p:nvPr>
        </p:nvSpPr>
        <p:spPr>
          <a:xfrm>
            <a:off x="4660043" y="2022004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54"/>
          <p:cNvSpPr txBox="1"/>
          <p:nvPr>
            <p:ph idx="13" type="body"/>
          </p:nvPr>
        </p:nvSpPr>
        <p:spPr>
          <a:xfrm>
            <a:off x="4660043" y="3485404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9" name="Google Shape;399;p54"/>
          <p:cNvSpPr txBox="1"/>
          <p:nvPr>
            <p:ph idx="14" type="body"/>
          </p:nvPr>
        </p:nvSpPr>
        <p:spPr>
          <a:xfrm>
            <a:off x="6095107" y="20159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54"/>
          <p:cNvSpPr txBox="1"/>
          <p:nvPr>
            <p:ph idx="15" type="body"/>
          </p:nvPr>
        </p:nvSpPr>
        <p:spPr>
          <a:xfrm>
            <a:off x="6095107" y="34793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54"/>
          <p:cNvSpPr txBox="1"/>
          <p:nvPr>
            <p:ph idx="16" type="body"/>
          </p:nvPr>
        </p:nvSpPr>
        <p:spPr>
          <a:xfrm>
            <a:off x="7537757" y="20159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54"/>
          <p:cNvSpPr txBox="1"/>
          <p:nvPr>
            <p:ph idx="17" type="body"/>
          </p:nvPr>
        </p:nvSpPr>
        <p:spPr>
          <a:xfrm>
            <a:off x="7537757" y="3479343"/>
            <a:ext cx="1251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54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54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017">
          <p15:clr>
            <a:srgbClr val="FA7B17"/>
          </p15:clr>
        </p15:guide>
        <p15:guide id="4" pos="1132">
          <p15:clr>
            <a:srgbClr val="FA7B17"/>
          </p15:clr>
        </p15:guide>
        <p15:guide id="5" pos="2823">
          <p15:clr>
            <a:srgbClr val="FA7B17"/>
          </p15:clr>
        </p15:guide>
        <p15:guide id="6" pos="2935">
          <p15:clr>
            <a:srgbClr val="FA7B17"/>
          </p15:clr>
        </p15:guide>
        <p15:guide id="7" orient="horz" pos="2088">
          <p15:clr>
            <a:srgbClr val="FA7B17"/>
          </p15:clr>
        </p15:guide>
        <p15:guide id="8" orient="horz" pos="2197">
          <p15:clr>
            <a:srgbClr val="FA7B17"/>
          </p15:clr>
        </p15:guide>
        <p15:guide id="9" pos="3725">
          <p15:clr>
            <a:srgbClr val="FA7B17"/>
          </p15:clr>
        </p15:guide>
        <p15:guide id="10" pos="3840">
          <p15:clr>
            <a:srgbClr val="FA7B17"/>
          </p15:clr>
        </p15:guide>
        <p15:guide id="11" pos="1921">
          <p15:clr>
            <a:srgbClr val="FA7B17"/>
          </p15:clr>
        </p15:guide>
        <p15:guide id="12" pos="4629">
          <p15:clr>
            <a:srgbClr val="FA7B17"/>
          </p15:clr>
        </p15:guide>
        <p15:guide id="13" pos="4744">
          <p15:clr>
            <a:srgbClr val="FA7B17"/>
          </p15:clr>
        </p15:guide>
        <p15:guide id="14" pos="2036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7" name="Google Shape;407;p55"/>
          <p:cNvSpPr txBox="1"/>
          <p:nvPr>
            <p:ph idx="1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8" name="Google Shape;408;p55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55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3 columns | 3 rows">
  <p:cSld name="BLANK_1_1_1_1_1_1_2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360000" y="2023400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2" name="Google Shape;412;p56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3" name="Google Shape;413;p56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4" name="Google Shape;414;p56"/>
          <p:cNvSpPr txBox="1"/>
          <p:nvPr>
            <p:ph idx="3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56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6" name="Google Shape;416;p56"/>
          <p:cNvSpPr txBox="1"/>
          <p:nvPr>
            <p:ph idx="4" type="body"/>
          </p:nvPr>
        </p:nvSpPr>
        <p:spPr>
          <a:xfrm>
            <a:off x="3230350" y="2015943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Google Shape;417;p56"/>
          <p:cNvSpPr txBox="1"/>
          <p:nvPr>
            <p:ph idx="5" type="body"/>
          </p:nvPr>
        </p:nvSpPr>
        <p:spPr>
          <a:xfrm>
            <a:off x="6100700" y="2015950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8" name="Google Shape;418;p56"/>
          <p:cNvSpPr txBox="1"/>
          <p:nvPr>
            <p:ph idx="6" type="body"/>
          </p:nvPr>
        </p:nvSpPr>
        <p:spPr>
          <a:xfrm>
            <a:off x="358250" y="3000257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9" name="Google Shape;419;p56"/>
          <p:cNvSpPr txBox="1"/>
          <p:nvPr>
            <p:ph idx="7" type="body"/>
          </p:nvPr>
        </p:nvSpPr>
        <p:spPr>
          <a:xfrm>
            <a:off x="3228600" y="2992800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56"/>
          <p:cNvSpPr txBox="1"/>
          <p:nvPr>
            <p:ph idx="8" type="body"/>
          </p:nvPr>
        </p:nvSpPr>
        <p:spPr>
          <a:xfrm>
            <a:off x="6098950" y="2992807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56"/>
          <p:cNvSpPr txBox="1"/>
          <p:nvPr>
            <p:ph idx="9" type="body"/>
          </p:nvPr>
        </p:nvSpPr>
        <p:spPr>
          <a:xfrm>
            <a:off x="358250" y="3971407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56"/>
          <p:cNvSpPr txBox="1"/>
          <p:nvPr>
            <p:ph idx="13" type="body"/>
          </p:nvPr>
        </p:nvSpPr>
        <p:spPr>
          <a:xfrm>
            <a:off x="3228600" y="3963950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56"/>
          <p:cNvSpPr txBox="1"/>
          <p:nvPr>
            <p:ph idx="14" type="body"/>
          </p:nvPr>
        </p:nvSpPr>
        <p:spPr>
          <a:xfrm>
            <a:off x="6098950" y="3963957"/>
            <a:ext cx="2686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56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56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  <p15:guide id="7" orient="horz" pos="1765">
          <p15:clr>
            <a:srgbClr val="FA7B17"/>
          </p15:clr>
        </p15:guide>
        <p15:guide id="8" orient="horz" pos="2381">
          <p15:clr>
            <a:srgbClr val="FA7B17"/>
          </p15:clr>
        </p15:guide>
        <p15:guide id="9" orient="horz" pos="1886">
          <p15:clr>
            <a:srgbClr val="FA7B17"/>
          </p15:clr>
        </p15:guide>
        <p15:guide id="10" orient="horz" pos="2496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 | 4 rows">
  <p:cSld name="TITLE_AND_TWO_COLUMNS_2_2_2_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idx="1" type="body"/>
          </p:nvPr>
        </p:nvSpPr>
        <p:spPr>
          <a:xfrm>
            <a:off x="361750" y="1044800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8" name="Google Shape;428;p57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9" name="Google Shape;429;p57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30" name="Google Shape;430;p57"/>
          <p:cNvSpPr txBox="1"/>
          <p:nvPr>
            <p:ph idx="3" type="body"/>
          </p:nvPr>
        </p:nvSpPr>
        <p:spPr>
          <a:xfrm>
            <a:off x="3230200" y="1044800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57"/>
          <p:cNvSpPr txBox="1"/>
          <p:nvPr>
            <p:ph idx="4" type="body"/>
          </p:nvPr>
        </p:nvSpPr>
        <p:spPr>
          <a:xfrm>
            <a:off x="6098650" y="1044800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57"/>
          <p:cNvSpPr txBox="1"/>
          <p:nvPr>
            <p:ph idx="5" type="body"/>
          </p:nvPr>
        </p:nvSpPr>
        <p:spPr>
          <a:xfrm>
            <a:off x="361750" y="2015943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3" name="Google Shape;433;p57"/>
          <p:cNvSpPr txBox="1"/>
          <p:nvPr>
            <p:ph idx="6" type="body"/>
          </p:nvPr>
        </p:nvSpPr>
        <p:spPr>
          <a:xfrm>
            <a:off x="3230200" y="2015943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4" name="Google Shape;434;p57"/>
          <p:cNvSpPr txBox="1"/>
          <p:nvPr>
            <p:ph idx="7" type="body"/>
          </p:nvPr>
        </p:nvSpPr>
        <p:spPr>
          <a:xfrm>
            <a:off x="6098650" y="2015943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57"/>
          <p:cNvSpPr txBox="1"/>
          <p:nvPr>
            <p:ph idx="8" type="body"/>
          </p:nvPr>
        </p:nvSpPr>
        <p:spPr>
          <a:xfrm>
            <a:off x="361750" y="3002000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6" name="Google Shape;436;p57"/>
          <p:cNvSpPr txBox="1"/>
          <p:nvPr>
            <p:ph idx="9" type="body"/>
          </p:nvPr>
        </p:nvSpPr>
        <p:spPr>
          <a:xfrm>
            <a:off x="3230200" y="3002000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57"/>
          <p:cNvSpPr txBox="1"/>
          <p:nvPr>
            <p:ph idx="13" type="body"/>
          </p:nvPr>
        </p:nvSpPr>
        <p:spPr>
          <a:xfrm>
            <a:off x="6098650" y="3002000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57"/>
          <p:cNvSpPr txBox="1"/>
          <p:nvPr>
            <p:ph idx="14" type="body"/>
          </p:nvPr>
        </p:nvSpPr>
        <p:spPr>
          <a:xfrm>
            <a:off x="361750" y="3980443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57"/>
          <p:cNvSpPr txBox="1"/>
          <p:nvPr>
            <p:ph idx="15" type="body"/>
          </p:nvPr>
        </p:nvSpPr>
        <p:spPr>
          <a:xfrm>
            <a:off x="3230200" y="3980443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0" name="Google Shape;440;p57"/>
          <p:cNvSpPr txBox="1"/>
          <p:nvPr>
            <p:ph idx="16" type="body"/>
          </p:nvPr>
        </p:nvSpPr>
        <p:spPr>
          <a:xfrm>
            <a:off x="6098650" y="3980443"/>
            <a:ext cx="2687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1" name="Google Shape;441;p57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2" name="Google Shape;442;p57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891">
          <p15:clr>
            <a:srgbClr val="FA7B17"/>
          </p15:clr>
        </p15:guide>
        <p15:guide id="3" orient="horz" pos="1275">
          <p15:clr>
            <a:srgbClr val="FA7B17"/>
          </p15:clr>
        </p15:guide>
        <p15:guide id="4" orient="horz" pos="1776">
          <p15:clr>
            <a:srgbClr val="FA7B17"/>
          </p15:clr>
        </p15:guide>
        <p15:guide id="5" pos="1921">
          <p15:clr>
            <a:srgbClr val="FA7B17"/>
          </p15:clr>
        </p15:guide>
        <p15:guide id="6" pos="2033">
          <p15:clr>
            <a:srgbClr val="FA7B17"/>
          </p15:clr>
        </p15:guide>
        <p15:guide id="7" pos="3727">
          <p15:clr>
            <a:srgbClr val="FA7B17"/>
          </p15:clr>
        </p15:guide>
        <p15:guide id="8" pos="3839">
          <p15:clr>
            <a:srgbClr val="FA7B17"/>
          </p15:clr>
        </p15:guide>
        <p15:guide id="9" orient="horz" pos="2392">
          <p15:clr>
            <a:srgbClr val="FA7B17"/>
          </p15:clr>
        </p15:guide>
        <p15:guide id="10" orient="horz" pos="2507">
          <p15:clr>
            <a:srgbClr val="FA7B17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| body">
  <p:cSld name="BLANK_1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idx="1" type="body"/>
          </p:nvPr>
        </p:nvSpPr>
        <p:spPr>
          <a:xfrm>
            <a:off x="362500" y="2023400"/>
            <a:ext cx="84225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58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46" name="Google Shape;446;p58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47" name="Google Shape;447;p58"/>
          <p:cNvSpPr txBox="1"/>
          <p:nvPr>
            <p:ph idx="3" type="body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58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9" name="Google Shape;449;p58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0" name="Google Shape;450;p58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key text column | 1 column">
  <p:cSld name="BLANK_1_2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663500" y="1044800"/>
            <a:ext cx="41217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59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4" name="Google Shape;454;p59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nter"/>
              <a:buNone/>
              <a:defRPr b="1" i="0" sz="1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i="0" sz="1000" u="none" cap="none" strike="noStrik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5" name="Google Shape;455;p59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en" sz="51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1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6" name="Google Shape;456;p59"/>
          <p:cNvSpPr txBox="1"/>
          <p:nvPr>
            <p:ph idx="3" type="body"/>
          </p:nvPr>
        </p:nvSpPr>
        <p:spPr>
          <a:xfrm>
            <a:off x="433625" y="1044800"/>
            <a:ext cx="4047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Google Shape;457;p59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en" sz="51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b="0" i="0" sz="51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8" name="Google Shape;458;p59"/>
          <p:cNvSpPr txBox="1"/>
          <p:nvPr>
            <p:ph idx="4" type="body"/>
          </p:nvPr>
        </p:nvSpPr>
        <p:spPr>
          <a:xfrm>
            <a:off x="360000" y="2022000"/>
            <a:ext cx="41217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9" name="Google Shape;459;p59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59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938">
          <p15:clr>
            <a:srgbClr val="FA7B17"/>
          </p15:clr>
        </p15:guide>
        <p15:guide id="2" pos="2822">
          <p15:clr>
            <a:srgbClr val="FA7B17"/>
          </p15:clr>
        </p15:guide>
        <p15:guide id="3" orient="horz" pos="1159">
          <p15:clr>
            <a:srgbClr val="FA7B17"/>
          </p15:clr>
        </p15:guide>
        <p15:guide id="4" orient="horz" pos="1275">
          <p15:clr>
            <a:srgbClr val="FA7B17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3">
  <p:cSld name="CUSTOM_1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4">
  <p:cSld name="CUSTOM_1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5">
  <p:cSld name="CUSTOM_12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6">
  <p:cSld name="CUSTOM_13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 | 6 rows 1">
  <p:cSld name="TITLE_AND_TWO_COLUMNS_2_2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idx="1" type="body"/>
          </p:nvPr>
        </p:nvSpPr>
        <p:spPr>
          <a:xfrm>
            <a:off x="361750" y="1044800"/>
            <a:ext cx="411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7" name="Google Shape;467;p64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8" name="Google Shape;468;p64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9" name="Google Shape;469;p64"/>
          <p:cNvSpPr txBox="1"/>
          <p:nvPr>
            <p:ph idx="3" type="body"/>
          </p:nvPr>
        </p:nvSpPr>
        <p:spPr>
          <a:xfrm>
            <a:off x="361606" y="169595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0" name="Google Shape;470;p64"/>
          <p:cNvSpPr txBox="1"/>
          <p:nvPr>
            <p:ph idx="4" type="body"/>
          </p:nvPr>
        </p:nvSpPr>
        <p:spPr>
          <a:xfrm>
            <a:off x="361606" y="2347098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1" name="Google Shape;471;p64"/>
          <p:cNvSpPr txBox="1"/>
          <p:nvPr>
            <p:ph idx="5" type="body"/>
          </p:nvPr>
        </p:nvSpPr>
        <p:spPr>
          <a:xfrm>
            <a:off x="360750" y="300730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2" name="Google Shape;472;p64"/>
          <p:cNvSpPr txBox="1"/>
          <p:nvPr>
            <p:ph idx="6" type="body"/>
          </p:nvPr>
        </p:nvSpPr>
        <p:spPr>
          <a:xfrm>
            <a:off x="360750" y="3649395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64"/>
          <p:cNvSpPr txBox="1"/>
          <p:nvPr>
            <p:ph idx="7" type="body"/>
          </p:nvPr>
        </p:nvSpPr>
        <p:spPr>
          <a:xfrm>
            <a:off x="360750" y="4308151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4" name="Google Shape;474;p64"/>
          <p:cNvSpPr txBox="1"/>
          <p:nvPr>
            <p:ph idx="8" type="body"/>
          </p:nvPr>
        </p:nvSpPr>
        <p:spPr>
          <a:xfrm>
            <a:off x="4663750" y="1044800"/>
            <a:ext cx="411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5" name="Google Shape;475;p64"/>
          <p:cNvSpPr txBox="1"/>
          <p:nvPr>
            <p:ph idx="9" type="body"/>
          </p:nvPr>
        </p:nvSpPr>
        <p:spPr>
          <a:xfrm>
            <a:off x="4663606" y="169595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6" name="Google Shape;476;p64"/>
          <p:cNvSpPr txBox="1"/>
          <p:nvPr>
            <p:ph idx="13" type="body"/>
          </p:nvPr>
        </p:nvSpPr>
        <p:spPr>
          <a:xfrm>
            <a:off x="4663606" y="2347098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7" name="Google Shape;477;p64"/>
          <p:cNvSpPr txBox="1"/>
          <p:nvPr>
            <p:ph idx="14" type="body"/>
          </p:nvPr>
        </p:nvSpPr>
        <p:spPr>
          <a:xfrm>
            <a:off x="4662750" y="3007300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8" name="Google Shape;478;p64"/>
          <p:cNvSpPr txBox="1"/>
          <p:nvPr>
            <p:ph idx="15" type="body"/>
          </p:nvPr>
        </p:nvSpPr>
        <p:spPr>
          <a:xfrm>
            <a:off x="4662750" y="3649395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9" name="Google Shape;479;p64"/>
          <p:cNvSpPr txBox="1"/>
          <p:nvPr>
            <p:ph idx="16" type="body"/>
          </p:nvPr>
        </p:nvSpPr>
        <p:spPr>
          <a:xfrm>
            <a:off x="4662750" y="4308151"/>
            <a:ext cx="4118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480" name="Google Shape;48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4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orient="horz" pos="952">
          <p15:clr>
            <a:srgbClr val="FA7B17"/>
          </p15:clr>
        </p15:guide>
        <p15:guide id="6" orient="horz" pos="1070">
          <p15:clr>
            <a:srgbClr val="FA7B17"/>
          </p15:clr>
        </p15:guide>
        <p15:guide id="7" orient="horz" pos="1771">
          <p15:clr>
            <a:srgbClr val="FA7B17"/>
          </p15:clr>
        </p15:guide>
        <p15:guide id="8" orient="horz" pos="1894">
          <p15:clr>
            <a:srgbClr val="FA7B17"/>
          </p15:clr>
        </p15:guide>
        <p15:guide id="9" orient="horz" pos="2593">
          <p15:clr>
            <a:srgbClr val="FA7B17"/>
          </p15:clr>
        </p15:guide>
        <p15:guide id="10" orient="horz" pos="2714">
          <p15:clr>
            <a:srgbClr val="FA7B17"/>
          </p15:clr>
        </p15:guide>
        <p15:guide id="11" pos="2823">
          <p15:clr>
            <a:srgbClr val="FA7B17"/>
          </p15:clr>
        </p15:guide>
        <p15:guide id="12" pos="2937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title">
  <p:cSld name="TITLE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(Dark)">
  <p:cSld name="CUSTOM_7"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360000"/>
            <a:ext cx="2808000" cy="43117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8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1" name="Google Shape;491;p68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2" name="Google Shape;492;p68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(Dark) 1">
  <p:cSld name="CUSTOM_7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69"/>
          <p:cNvPicPr preferRelativeResize="0"/>
          <p:nvPr/>
        </p:nvPicPr>
        <p:blipFill rotWithShape="1">
          <a:blip r:embed="rId2">
            <a:alphaModFix/>
          </a:blip>
          <a:srcRect b="79" l="0" r="0" t="69"/>
          <a:stretch/>
        </p:blipFill>
        <p:spPr>
          <a:xfrm>
            <a:off x="360000" y="360000"/>
            <a:ext cx="2807997" cy="4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9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6" name="Google Shape;496;p69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7" name="Google Shape;497;p69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pic>
        <p:nvPicPr>
          <p:cNvPr id="498" name="Google Shape;498;p69"/>
          <p:cNvPicPr preferRelativeResize="0"/>
          <p:nvPr/>
        </p:nvPicPr>
        <p:blipFill rotWithShape="1">
          <a:blip r:embed="rId3">
            <a:alphaModFix amt="25000"/>
          </a:blip>
          <a:srcRect b="5017" l="0" r="7045" t="25387"/>
          <a:stretch/>
        </p:blipFill>
        <p:spPr>
          <a:xfrm>
            <a:off x="4542950" y="0"/>
            <a:ext cx="4601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Academy (Dark)">
  <p:cSld name="CUSTOM_7_2"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70"/>
          <p:cNvPicPr preferRelativeResize="0"/>
          <p:nvPr/>
        </p:nvPicPr>
        <p:blipFill rotWithShape="1">
          <a:blip r:embed="rId2">
            <a:alphaModFix/>
          </a:blip>
          <a:srcRect b="0" l="9" r="9" t="0"/>
          <a:stretch/>
        </p:blipFill>
        <p:spPr>
          <a:xfrm>
            <a:off x="360000" y="360000"/>
            <a:ext cx="2807997" cy="43059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0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ter"/>
              <a:buNone/>
              <a:defRPr b="1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02" name="Google Shape;502;p70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03" name="Google Shape;503;p70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ABEC7"/>
              </a:buClr>
              <a:buSzPts val="1400"/>
              <a:buFont typeface="Inter Medium"/>
              <a:buNone/>
              <a:defRPr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layout Academy (Dark)">
  <p:cSld name="CUSTOM_7_1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71"/>
          <p:cNvPicPr preferRelativeResize="0"/>
          <p:nvPr/>
        </p:nvPicPr>
        <p:blipFill rotWithShape="1">
          <a:blip r:embed="rId2">
            <a:alphaModFix amt="25000"/>
          </a:blip>
          <a:srcRect b="5017" l="0" r="7045" t="25387"/>
          <a:stretch/>
        </p:blipFill>
        <p:spPr>
          <a:xfrm>
            <a:off x="4542950" y="0"/>
            <a:ext cx="46010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1"/>
          <p:cNvPicPr preferRelativeResize="0"/>
          <p:nvPr/>
        </p:nvPicPr>
        <p:blipFill rotWithShape="1">
          <a:blip r:embed="rId3">
            <a:alphaModFix/>
          </a:blip>
          <a:srcRect b="0" l="39" r="29" t="0"/>
          <a:stretch/>
        </p:blipFill>
        <p:spPr>
          <a:xfrm>
            <a:off x="360000" y="360000"/>
            <a:ext cx="2807997" cy="43083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1"/>
          <p:cNvSpPr txBox="1"/>
          <p:nvPr>
            <p:ph type="title"/>
          </p:nvPr>
        </p:nvSpPr>
        <p:spPr>
          <a:xfrm>
            <a:off x="360000" y="33634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sz="3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08" name="Google Shape;508;p71"/>
          <p:cNvSpPr txBox="1"/>
          <p:nvPr>
            <p:ph idx="1" type="subTitle"/>
          </p:nvPr>
        </p:nvSpPr>
        <p:spPr>
          <a:xfrm>
            <a:off x="360000" y="4568100"/>
            <a:ext cx="84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09" name="Google Shape;509;p71"/>
          <p:cNvSpPr txBox="1"/>
          <p:nvPr>
            <p:ph idx="2" type="title"/>
          </p:nvPr>
        </p:nvSpPr>
        <p:spPr>
          <a:xfrm>
            <a:off x="360000" y="3892350"/>
            <a:ext cx="84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800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Inter"/>
              <a:buNone/>
              <a:defRPr b="1" sz="3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Light)">
  <p:cSld name="CUSTOM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2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3" name="Google Shape;513;p72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4" name="Google Shape;514;p72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15" name="Google Shape;515;p72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Light)">
  <p:cSld name="CUSTOM_6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3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9" name="Google Shape;519;p73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0" name="Google Shape;520;p73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1" name="Google Shape;521;p73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Dark)">
  <p:cSld name="CUSTOM_5">
    <p:bg>
      <p:bgPr>
        <a:solidFill>
          <a:schemeClr val="l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74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5" name="Google Shape;525;p74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6" name="Google Shape;526;p74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7" name="Google Shape;527;p74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Dark)">
  <p:cSld name="CUSTOM_5_1"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75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31" name="Google Shape;531;p75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32" name="Google Shape;532;p75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3" name="Google Shape;533;p75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Light) w/ text box">
  <p:cSld name="CUSTOM_8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6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37" name="Google Shape;537;p76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38" name="Google Shape;538;p76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9" name="Google Shape;539;p76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0" name="Google Shape;540;p76"/>
          <p:cNvSpPr txBox="1"/>
          <p:nvPr>
            <p:ph idx="2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Light) w/ text box">
  <p:cSld name="CUSTOM_6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7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44" name="Google Shape;544;p77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45" name="Google Shape;545;p77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6" name="Google Shape;546;p77"/>
          <p:cNvSpPr txBox="1"/>
          <p:nvPr>
            <p:ph idx="1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7" name="Google Shape;547;p77"/>
          <p:cNvSpPr txBox="1"/>
          <p:nvPr>
            <p:ph idx="2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(Dark) w/ text box">
  <p:cSld name="CUSTOM_5_2"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8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1" name="Google Shape;551;p78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2" name="Google Shape;552;p78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3" name="Google Shape;553;p78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4" name="Google Shape;554;p78"/>
          <p:cNvSpPr txBox="1"/>
          <p:nvPr>
            <p:ph idx="2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header, subtitle, footer Academy (Dark) w/ text box">
  <p:cSld name="CUSTOM_5_1_1"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464" y="4810501"/>
            <a:ext cx="186119" cy="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9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8" name="Google Shape;558;p79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9" name="Google Shape;559;p79"/>
          <p:cNvSpPr txBox="1"/>
          <p:nvPr>
            <p:ph type="title"/>
          </p:nvPr>
        </p:nvSpPr>
        <p:spPr>
          <a:xfrm>
            <a:off x="360000" y="360000"/>
            <a:ext cx="8424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0" name="Google Shape;560;p79"/>
          <p:cNvSpPr txBox="1"/>
          <p:nvPr>
            <p:ph idx="1" type="subTitle"/>
          </p:nvPr>
        </p:nvSpPr>
        <p:spPr>
          <a:xfrm>
            <a:off x="360000" y="710400"/>
            <a:ext cx="84240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1" name="Google Shape;561;p79"/>
          <p:cNvSpPr txBox="1"/>
          <p:nvPr>
            <p:ph idx="2" type="body"/>
          </p:nvPr>
        </p:nvSpPr>
        <p:spPr>
          <a:xfrm>
            <a:off x="360000" y="1243200"/>
            <a:ext cx="4212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heading (Light)">
  <p:cSld name="CUSTOM_3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80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5" name="Google Shape;565;p80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6" name="Google Shape;566;p80"/>
          <p:cNvSpPr txBox="1"/>
          <p:nvPr>
            <p:ph type="title"/>
          </p:nvPr>
        </p:nvSpPr>
        <p:spPr>
          <a:xfrm>
            <a:off x="360000" y="2045550"/>
            <a:ext cx="2808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None/>
              <a:defRPr b="1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7" name="Google Shape;567;p80"/>
          <p:cNvSpPr txBox="1"/>
          <p:nvPr>
            <p:ph idx="1" type="subTitle"/>
          </p:nvPr>
        </p:nvSpPr>
        <p:spPr>
          <a:xfrm>
            <a:off x="360000" y="2695350"/>
            <a:ext cx="2808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heading Academy (Light)">
  <p:cSld name="CUSTOM_3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000" y="4811325"/>
            <a:ext cx="183051" cy="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81"/>
          <p:cNvSpPr txBox="1"/>
          <p:nvPr/>
        </p:nvSpPr>
        <p:spPr>
          <a:xfrm>
            <a:off x="8328184" y="4692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‹#›</a:t>
            </a:fld>
            <a:endParaRPr sz="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1" name="Google Shape;571;p81"/>
          <p:cNvSpPr txBox="1"/>
          <p:nvPr/>
        </p:nvSpPr>
        <p:spPr>
          <a:xfrm>
            <a:off x="543050" y="48435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A2744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rgbClr val="1A2744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2" name="Google Shape;572;p81"/>
          <p:cNvSpPr txBox="1"/>
          <p:nvPr>
            <p:ph type="title"/>
          </p:nvPr>
        </p:nvSpPr>
        <p:spPr>
          <a:xfrm>
            <a:off x="360000" y="2045550"/>
            <a:ext cx="28080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ter"/>
              <a:buNone/>
              <a:defRPr b="1" sz="24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3" name="Google Shape;573;p81"/>
          <p:cNvSpPr txBox="1"/>
          <p:nvPr>
            <p:ph idx="1" type="subTitle"/>
          </p:nvPr>
        </p:nvSpPr>
        <p:spPr>
          <a:xfrm>
            <a:off x="360000" y="2695350"/>
            <a:ext cx="2808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Content">
  <p:cSld name="1_Title Content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3"/>
          <p:cNvSpPr txBox="1"/>
          <p:nvPr>
            <p:ph type="title"/>
          </p:nvPr>
        </p:nvSpPr>
        <p:spPr>
          <a:xfrm>
            <a:off x="225588" y="118978"/>
            <a:ext cx="8674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b="1" i="0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8" name="Google Shape;578;p83"/>
          <p:cNvSpPr txBox="1"/>
          <p:nvPr>
            <p:ph idx="1" type="body"/>
          </p:nvPr>
        </p:nvSpPr>
        <p:spPr>
          <a:xfrm>
            <a:off x="225588" y="854615"/>
            <a:ext cx="86748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04800" lvl="0" marL="4572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9" name="Google Shape;579;p83"/>
          <p:cNvSpPr txBox="1"/>
          <p:nvPr>
            <p:ph idx="2" type="body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0" name="Google Shape;580;p83"/>
          <p:cNvSpPr txBox="1"/>
          <p:nvPr>
            <p:ph idx="12" type="sldNum"/>
          </p:nvPr>
        </p:nvSpPr>
        <p:spPr>
          <a:xfrm>
            <a:off x="225587" y="4744402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Keyline 1">
  <p:cSld name="1_Keyline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4"/>
          <p:cNvSpPr txBox="1"/>
          <p:nvPr>
            <p:ph type="title"/>
          </p:nvPr>
        </p:nvSpPr>
        <p:spPr>
          <a:xfrm>
            <a:off x="225588" y="118978"/>
            <a:ext cx="8674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b="1" i="0" sz="16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84"/>
          <p:cNvSpPr txBox="1"/>
          <p:nvPr>
            <p:ph idx="1" type="body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5750" lvl="2" marL="13716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4" name="Google Shape;584;p84"/>
          <p:cNvSpPr txBox="1"/>
          <p:nvPr>
            <p:ph idx="12" type="sldNum"/>
          </p:nvPr>
        </p:nvSpPr>
        <p:spPr>
          <a:xfrm>
            <a:off x="225587" y="4744402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Montserrat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84"/>
          <p:cNvSpPr txBox="1"/>
          <p:nvPr>
            <p:ph idx="2" type="body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6"/>
          <p:cNvSpPr txBox="1"/>
          <p:nvPr>
            <p:ph type="ctrTitle"/>
          </p:nvPr>
        </p:nvSpPr>
        <p:spPr>
          <a:xfrm>
            <a:off x="360750" y="4043015"/>
            <a:ext cx="84225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92" name="Google Shape;592;p86"/>
          <p:cNvSpPr txBox="1"/>
          <p:nvPr>
            <p:ph idx="1" type="subTitle"/>
          </p:nvPr>
        </p:nvSpPr>
        <p:spPr>
          <a:xfrm>
            <a:off x="361750" y="3642258"/>
            <a:ext cx="8422500" cy="3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593" name="Google Shape;593;p86"/>
          <p:cNvPicPr preferRelativeResize="0"/>
          <p:nvPr/>
        </p:nvPicPr>
        <p:blipFill rotWithShape="1">
          <a:blip r:embed="rId3">
            <a:alphaModFix/>
          </a:blip>
          <a:srcRect b="719" l="0" r="0" t="719"/>
          <a:stretch/>
        </p:blipFill>
        <p:spPr>
          <a:xfrm>
            <a:off x="360900" y="360000"/>
            <a:ext cx="2812250" cy="4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6"/>
          <p:cNvSpPr txBox="1"/>
          <p:nvPr/>
        </p:nvSpPr>
        <p:spPr>
          <a:xfrm>
            <a:off x="361750" y="4774100"/>
            <a:ext cx="2625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2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Please do not copy without permission. © ExploreAI 2023.</a:t>
            </a:r>
            <a:endParaRPr sz="600">
              <a:solidFill>
                <a:schemeClr val="lt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7"/>
          <p:cNvSpPr txBox="1"/>
          <p:nvPr>
            <p:ph type="title"/>
          </p:nvPr>
        </p:nvSpPr>
        <p:spPr>
          <a:xfrm>
            <a:off x="360750" y="2500350"/>
            <a:ext cx="8422500" cy="43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"/>
              <a:buNone/>
              <a:defRPr b="1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97" name="Google Shape;597;p87"/>
          <p:cNvSpPr txBox="1"/>
          <p:nvPr>
            <p:ph idx="1" type="subTitle"/>
          </p:nvPr>
        </p:nvSpPr>
        <p:spPr>
          <a:xfrm>
            <a:off x="360750" y="220575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598" name="Google Shape;598;p87"/>
          <p:cNvPicPr preferRelativeResize="0"/>
          <p:nvPr/>
        </p:nvPicPr>
        <p:blipFill rotWithShape="1">
          <a:blip r:embed="rId3">
            <a:alphaModFix/>
          </a:blip>
          <a:srcRect b="719" l="0" r="0" t="719"/>
          <a:stretch/>
        </p:blipFill>
        <p:spPr>
          <a:xfrm>
            <a:off x="360900" y="360000"/>
            <a:ext cx="2812250" cy="4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87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titles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8"/>
          <p:cNvSpPr txBox="1"/>
          <p:nvPr>
            <p:ph idx="1" type="body"/>
          </p:nvPr>
        </p:nvSpPr>
        <p:spPr>
          <a:xfrm>
            <a:off x="911700" y="1044800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88"/>
          <p:cNvSpPr txBox="1"/>
          <p:nvPr>
            <p:ph idx="2" type="body"/>
          </p:nvPr>
        </p:nvSpPr>
        <p:spPr>
          <a:xfrm>
            <a:off x="360900" y="104480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88"/>
          <p:cNvSpPr txBox="1"/>
          <p:nvPr>
            <p:ph idx="3" type="body"/>
          </p:nvPr>
        </p:nvSpPr>
        <p:spPr>
          <a:xfrm>
            <a:off x="912550" y="1692900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4" name="Google Shape;604;p88"/>
          <p:cNvSpPr txBox="1"/>
          <p:nvPr>
            <p:ph idx="4" type="body"/>
          </p:nvPr>
        </p:nvSpPr>
        <p:spPr>
          <a:xfrm>
            <a:off x="361750" y="169290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5" name="Google Shape;605;p88"/>
          <p:cNvSpPr txBox="1"/>
          <p:nvPr>
            <p:ph idx="5" type="body"/>
          </p:nvPr>
        </p:nvSpPr>
        <p:spPr>
          <a:xfrm>
            <a:off x="912550" y="2341000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6" name="Google Shape;606;p88"/>
          <p:cNvSpPr txBox="1"/>
          <p:nvPr>
            <p:ph idx="6" type="body"/>
          </p:nvPr>
        </p:nvSpPr>
        <p:spPr>
          <a:xfrm>
            <a:off x="361750" y="234100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88"/>
          <p:cNvSpPr txBox="1"/>
          <p:nvPr>
            <p:ph idx="7" type="body"/>
          </p:nvPr>
        </p:nvSpPr>
        <p:spPr>
          <a:xfrm>
            <a:off x="911700" y="2989100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8" name="Google Shape;608;p88"/>
          <p:cNvSpPr txBox="1"/>
          <p:nvPr>
            <p:ph idx="8" type="body"/>
          </p:nvPr>
        </p:nvSpPr>
        <p:spPr>
          <a:xfrm>
            <a:off x="360900" y="298910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9" name="Google Shape;609;p88"/>
          <p:cNvSpPr txBox="1"/>
          <p:nvPr>
            <p:ph idx="9" type="body"/>
          </p:nvPr>
        </p:nvSpPr>
        <p:spPr>
          <a:xfrm>
            <a:off x="911700" y="3637200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0" name="Google Shape;610;p88"/>
          <p:cNvSpPr txBox="1"/>
          <p:nvPr>
            <p:ph idx="13" type="body"/>
          </p:nvPr>
        </p:nvSpPr>
        <p:spPr>
          <a:xfrm>
            <a:off x="360900" y="363720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1" name="Google Shape;611;p88"/>
          <p:cNvSpPr txBox="1"/>
          <p:nvPr>
            <p:ph idx="14" type="body"/>
          </p:nvPr>
        </p:nvSpPr>
        <p:spPr>
          <a:xfrm>
            <a:off x="911700" y="4285300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2" name="Google Shape;612;p88"/>
          <p:cNvSpPr txBox="1"/>
          <p:nvPr>
            <p:ph idx="15" type="body"/>
          </p:nvPr>
        </p:nvSpPr>
        <p:spPr>
          <a:xfrm>
            <a:off x="360900" y="428530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b="1"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b="1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b="1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3" name="Google Shape;613;p88"/>
          <p:cNvPicPr preferRelativeResize="0"/>
          <p:nvPr/>
        </p:nvPicPr>
        <p:blipFill rotWithShape="1">
          <a:blip r:embed="rId3">
            <a:alphaModFix/>
          </a:blip>
          <a:srcRect b="719" l="0" r="0" t="719"/>
          <a:stretch/>
        </p:blipFill>
        <p:spPr>
          <a:xfrm>
            <a:off x="360900" y="360000"/>
            <a:ext cx="2812250" cy="4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8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51">
          <p15:clr>
            <a:srgbClr val="FA7B17"/>
          </p15:clr>
        </p15:guide>
        <p15:guide id="2" pos="574">
          <p15:clr>
            <a:srgbClr val="FA7B17"/>
          </p15:clr>
        </p15:guide>
        <p15:guide id="3" orient="horz" pos="1067">
          <p15:clr>
            <a:srgbClr val="FA7B17"/>
          </p15:clr>
        </p15:guide>
        <p15:guide id="4" orient="horz" pos="1359">
          <p15:clr>
            <a:srgbClr val="FA7B17"/>
          </p15:clr>
        </p15:guide>
        <p15:guide id="5" orient="horz" pos="1475">
          <p15:clr>
            <a:srgbClr val="FA7B17"/>
          </p15:clr>
        </p15:guide>
        <p15:guide id="6" orient="horz" pos="1766">
          <p15:clr>
            <a:srgbClr val="FA7B17"/>
          </p15:clr>
        </p15:guide>
        <p15:guide id="7" orient="horz" pos="1882">
          <p15:clr>
            <a:srgbClr val="FA7B17"/>
          </p15:clr>
        </p15:guide>
        <p15:guide id="8" orient="horz" pos="2175">
          <p15:clr>
            <a:srgbClr val="FA7B17"/>
          </p15:clr>
        </p15:guide>
        <p15:guide id="9" orient="horz" pos="2291">
          <p15:clr>
            <a:srgbClr val="FA7B17"/>
          </p15:clr>
        </p15:guide>
        <p15:guide id="10" orient="horz" pos="2584">
          <p15:clr>
            <a:srgbClr val="FA7B17"/>
          </p15:clr>
        </p15:guide>
        <p15:guide id="11" orient="horz" pos="2700">
          <p15:clr>
            <a:srgbClr val="FA7B17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body" type="tx">
  <p:cSld name="TITLE_AND_BODY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9"/>
          <p:cNvSpPr txBox="1"/>
          <p:nvPr>
            <p:ph idx="1" type="body"/>
          </p:nvPr>
        </p:nvSpPr>
        <p:spPr>
          <a:xfrm>
            <a:off x="361750" y="1044800"/>
            <a:ext cx="84240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7" name="Google Shape;617;p89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18" name="Google Shape;618;p89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619" name="Google Shape;619;p89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89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" type="twoColTx">
  <p:cSld name="TITLE_AND_TWO_COLUMNS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0"/>
          <p:cNvSpPr txBox="1"/>
          <p:nvPr>
            <p:ph idx="1" type="body"/>
          </p:nvPr>
        </p:nvSpPr>
        <p:spPr>
          <a:xfrm>
            <a:off x="361750" y="1044800"/>
            <a:ext cx="4119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3" name="Google Shape;623;p90"/>
          <p:cNvSpPr txBox="1"/>
          <p:nvPr>
            <p:ph idx="2" type="body"/>
          </p:nvPr>
        </p:nvSpPr>
        <p:spPr>
          <a:xfrm>
            <a:off x="4661700" y="1044800"/>
            <a:ext cx="4119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4" name="Google Shape;624;p90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25" name="Google Shape;625;p90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26" name="Google Shape;626;p90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90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  <p15:guide id="2" pos="2937">
          <p15:clr>
            <a:srgbClr val="FA7B17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6 columns | 2 rows">
  <p:cSld name="TITLE_AND_TWO_COLUMNS_4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1"/>
          <p:cNvSpPr txBox="1"/>
          <p:nvPr>
            <p:ph idx="1" type="body"/>
          </p:nvPr>
        </p:nvSpPr>
        <p:spPr>
          <a:xfrm>
            <a:off x="361750" y="104480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0" name="Google Shape;630;p91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31" name="Google Shape;631;p91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32" name="Google Shape;632;p91"/>
          <p:cNvSpPr txBox="1"/>
          <p:nvPr>
            <p:ph idx="3" type="body"/>
          </p:nvPr>
        </p:nvSpPr>
        <p:spPr>
          <a:xfrm>
            <a:off x="361750" y="300245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3" name="Google Shape;633;p91"/>
          <p:cNvSpPr txBox="1"/>
          <p:nvPr>
            <p:ph idx="4" type="body"/>
          </p:nvPr>
        </p:nvSpPr>
        <p:spPr>
          <a:xfrm>
            <a:off x="1799787" y="104480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4" name="Google Shape;634;p91"/>
          <p:cNvSpPr txBox="1"/>
          <p:nvPr>
            <p:ph idx="5" type="body"/>
          </p:nvPr>
        </p:nvSpPr>
        <p:spPr>
          <a:xfrm>
            <a:off x="1799787" y="300245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5" name="Google Shape;635;p91"/>
          <p:cNvSpPr txBox="1"/>
          <p:nvPr>
            <p:ph idx="6" type="body"/>
          </p:nvPr>
        </p:nvSpPr>
        <p:spPr>
          <a:xfrm>
            <a:off x="3230204" y="104480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6" name="Google Shape;636;p91"/>
          <p:cNvSpPr txBox="1"/>
          <p:nvPr>
            <p:ph idx="7" type="body"/>
          </p:nvPr>
        </p:nvSpPr>
        <p:spPr>
          <a:xfrm>
            <a:off x="3230204" y="300245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7" name="Google Shape;637;p91"/>
          <p:cNvSpPr txBox="1"/>
          <p:nvPr>
            <p:ph idx="8" type="body"/>
          </p:nvPr>
        </p:nvSpPr>
        <p:spPr>
          <a:xfrm>
            <a:off x="4660637" y="104480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8" name="Google Shape;638;p91"/>
          <p:cNvSpPr txBox="1"/>
          <p:nvPr>
            <p:ph idx="9" type="body"/>
          </p:nvPr>
        </p:nvSpPr>
        <p:spPr>
          <a:xfrm>
            <a:off x="4660637" y="300245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9" name="Google Shape;639;p91"/>
          <p:cNvSpPr txBox="1"/>
          <p:nvPr>
            <p:ph idx="13" type="body"/>
          </p:nvPr>
        </p:nvSpPr>
        <p:spPr>
          <a:xfrm>
            <a:off x="6098662" y="104480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0" name="Google Shape;640;p91"/>
          <p:cNvSpPr txBox="1"/>
          <p:nvPr>
            <p:ph idx="14" type="body"/>
          </p:nvPr>
        </p:nvSpPr>
        <p:spPr>
          <a:xfrm>
            <a:off x="6098662" y="300245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1" name="Google Shape;641;p91"/>
          <p:cNvSpPr txBox="1"/>
          <p:nvPr>
            <p:ph idx="15" type="body"/>
          </p:nvPr>
        </p:nvSpPr>
        <p:spPr>
          <a:xfrm>
            <a:off x="7529100" y="104480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2" name="Google Shape;642;p91"/>
          <p:cNvSpPr txBox="1"/>
          <p:nvPr>
            <p:ph idx="16" type="body"/>
          </p:nvPr>
        </p:nvSpPr>
        <p:spPr>
          <a:xfrm>
            <a:off x="7529100" y="3002450"/>
            <a:ext cx="1252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3" name="Google Shape;643;p91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4" name="Google Shape;644;p91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  <p15:guide id="2" pos="2937">
          <p15:clr>
            <a:srgbClr val="FA7B17"/>
          </p15:clr>
        </p15:guide>
        <p15:guide id="3" pos="1016">
          <p15:clr>
            <a:srgbClr val="FA7B17"/>
          </p15:clr>
        </p15:guide>
        <p15:guide id="4" pos="1131">
          <p15:clr>
            <a:srgbClr val="FA7B17"/>
          </p15:clr>
        </p15:guide>
        <p15:guide id="5" pos="1920">
          <p15:clr>
            <a:srgbClr val="FA7B17"/>
          </p15:clr>
        </p15:guide>
        <p15:guide id="6" pos="2034">
          <p15:clr>
            <a:srgbClr val="FA7B17"/>
          </p15:clr>
        </p15:guide>
        <p15:guide id="7" pos="3726">
          <p15:clr>
            <a:srgbClr val="FA7B17"/>
          </p15:clr>
        </p15:guide>
        <p15:guide id="8" pos="4630">
          <p15:clr>
            <a:srgbClr val="FA7B17"/>
          </p15:clr>
        </p15:guide>
        <p15:guide id="9" pos="4744">
          <p15:clr>
            <a:srgbClr val="FA7B17"/>
          </p15:clr>
        </p15:guide>
        <p15:guide id="10" orient="horz" pos="1776">
          <p15:clr>
            <a:srgbClr val="FA7B17"/>
          </p15:clr>
        </p15:guide>
        <p15:guide id="11" orient="horz" pos="1890">
          <p15:clr>
            <a:srgbClr val="FA7B17"/>
          </p15:clr>
        </p15:guide>
        <p15:guide id="12" pos="3841">
          <p15:clr>
            <a:srgbClr val="FA7B17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6 columns | 3 rows">
  <p:cSld name="TITLE_AND_TWO_COLUMNS_4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2"/>
          <p:cNvSpPr txBox="1"/>
          <p:nvPr>
            <p:ph idx="1" type="body"/>
          </p:nvPr>
        </p:nvSpPr>
        <p:spPr>
          <a:xfrm>
            <a:off x="361750" y="10448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7" name="Google Shape;647;p92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48" name="Google Shape;648;p92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49" name="Google Shape;649;p92"/>
          <p:cNvSpPr txBox="1"/>
          <p:nvPr>
            <p:ph idx="3" type="body"/>
          </p:nvPr>
        </p:nvSpPr>
        <p:spPr>
          <a:xfrm>
            <a:off x="361750" y="235055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0" name="Google Shape;650;p92"/>
          <p:cNvSpPr txBox="1"/>
          <p:nvPr>
            <p:ph idx="4" type="body"/>
          </p:nvPr>
        </p:nvSpPr>
        <p:spPr>
          <a:xfrm>
            <a:off x="361750" y="36563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1" name="Google Shape;651;p92"/>
          <p:cNvSpPr txBox="1"/>
          <p:nvPr>
            <p:ph idx="5" type="body"/>
          </p:nvPr>
        </p:nvSpPr>
        <p:spPr>
          <a:xfrm>
            <a:off x="1795800" y="10448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2" name="Google Shape;652;p92"/>
          <p:cNvSpPr txBox="1"/>
          <p:nvPr>
            <p:ph idx="6" type="body"/>
          </p:nvPr>
        </p:nvSpPr>
        <p:spPr>
          <a:xfrm>
            <a:off x="1795800" y="235055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3" name="Google Shape;653;p92"/>
          <p:cNvSpPr txBox="1"/>
          <p:nvPr>
            <p:ph idx="7" type="body"/>
          </p:nvPr>
        </p:nvSpPr>
        <p:spPr>
          <a:xfrm>
            <a:off x="1795800" y="36563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4" name="Google Shape;654;p92"/>
          <p:cNvSpPr txBox="1"/>
          <p:nvPr>
            <p:ph idx="8" type="body"/>
          </p:nvPr>
        </p:nvSpPr>
        <p:spPr>
          <a:xfrm>
            <a:off x="3229850" y="10448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5" name="Google Shape;655;p92"/>
          <p:cNvSpPr txBox="1"/>
          <p:nvPr>
            <p:ph idx="9" type="body"/>
          </p:nvPr>
        </p:nvSpPr>
        <p:spPr>
          <a:xfrm>
            <a:off x="3229850" y="235055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6" name="Google Shape;656;p92"/>
          <p:cNvSpPr txBox="1"/>
          <p:nvPr>
            <p:ph idx="13" type="body"/>
          </p:nvPr>
        </p:nvSpPr>
        <p:spPr>
          <a:xfrm>
            <a:off x="3229850" y="36563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7" name="Google Shape;657;p92"/>
          <p:cNvSpPr txBox="1"/>
          <p:nvPr>
            <p:ph idx="14" type="body"/>
          </p:nvPr>
        </p:nvSpPr>
        <p:spPr>
          <a:xfrm>
            <a:off x="4663900" y="10448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8" name="Google Shape;658;p92"/>
          <p:cNvSpPr txBox="1"/>
          <p:nvPr>
            <p:ph idx="15" type="body"/>
          </p:nvPr>
        </p:nvSpPr>
        <p:spPr>
          <a:xfrm>
            <a:off x="4663900" y="235055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9" name="Google Shape;659;p92"/>
          <p:cNvSpPr txBox="1"/>
          <p:nvPr>
            <p:ph idx="16" type="body"/>
          </p:nvPr>
        </p:nvSpPr>
        <p:spPr>
          <a:xfrm>
            <a:off x="4663900" y="36563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0" name="Google Shape;660;p92"/>
          <p:cNvSpPr txBox="1"/>
          <p:nvPr>
            <p:ph idx="17" type="body"/>
          </p:nvPr>
        </p:nvSpPr>
        <p:spPr>
          <a:xfrm>
            <a:off x="6097950" y="10448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1" name="Google Shape;661;p92"/>
          <p:cNvSpPr txBox="1"/>
          <p:nvPr>
            <p:ph idx="18" type="body"/>
          </p:nvPr>
        </p:nvSpPr>
        <p:spPr>
          <a:xfrm>
            <a:off x="6097950" y="235055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2" name="Google Shape;662;p92"/>
          <p:cNvSpPr txBox="1"/>
          <p:nvPr>
            <p:ph idx="19" type="body"/>
          </p:nvPr>
        </p:nvSpPr>
        <p:spPr>
          <a:xfrm>
            <a:off x="6097950" y="36563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3" name="Google Shape;663;p92"/>
          <p:cNvSpPr txBox="1"/>
          <p:nvPr>
            <p:ph idx="20" type="body"/>
          </p:nvPr>
        </p:nvSpPr>
        <p:spPr>
          <a:xfrm>
            <a:off x="7532000" y="10448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4" name="Google Shape;664;p92"/>
          <p:cNvSpPr txBox="1"/>
          <p:nvPr>
            <p:ph idx="21" type="body"/>
          </p:nvPr>
        </p:nvSpPr>
        <p:spPr>
          <a:xfrm>
            <a:off x="7532000" y="235055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5" name="Google Shape;665;p92"/>
          <p:cNvSpPr txBox="1"/>
          <p:nvPr>
            <p:ph idx="22" type="body"/>
          </p:nvPr>
        </p:nvSpPr>
        <p:spPr>
          <a:xfrm>
            <a:off x="7532000" y="3656300"/>
            <a:ext cx="12528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6" name="Google Shape;666;p92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7" name="Google Shape;667;p92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23">
          <p15:clr>
            <a:srgbClr val="FA7B17"/>
          </p15:clr>
        </p15:guide>
        <p15:guide id="2" pos="2937">
          <p15:clr>
            <a:srgbClr val="FA7B17"/>
          </p15:clr>
        </p15:guide>
        <p15:guide id="3" pos="1016">
          <p15:clr>
            <a:srgbClr val="FA7B17"/>
          </p15:clr>
        </p15:guide>
        <p15:guide id="4" pos="1131">
          <p15:clr>
            <a:srgbClr val="FA7B17"/>
          </p15:clr>
        </p15:guide>
        <p15:guide id="5" pos="1920">
          <p15:clr>
            <a:srgbClr val="FA7B17"/>
          </p15:clr>
        </p15:guide>
        <p15:guide id="6" pos="2034">
          <p15:clr>
            <a:srgbClr val="FA7B17"/>
          </p15:clr>
        </p15:guide>
        <p15:guide id="7" pos="3726">
          <p15:clr>
            <a:srgbClr val="FA7B17"/>
          </p15:clr>
        </p15:guide>
        <p15:guide id="8" pos="4630">
          <p15:clr>
            <a:srgbClr val="FA7B17"/>
          </p15:clr>
        </p15:guide>
        <p15:guide id="9" pos="4744">
          <p15:clr>
            <a:srgbClr val="FA7B17"/>
          </p15:clr>
        </p15:guide>
        <p15:guide id="10" orient="horz" pos="1365">
          <p15:clr>
            <a:srgbClr val="FA7B17"/>
          </p15:clr>
        </p15:guide>
        <p15:guide id="11" orient="horz" pos="1480">
          <p15:clr>
            <a:srgbClr val="FA7B17"/>
          </p15:clr>
        </p15:guide>
        <p15:guide id="12" pos="3841">
          <p15:clr>
            <a:srgbClr val="FA7B17"/>
          </p15:clr>
        </p15:guide>
        <p15:guide id="13" orient="horz" pos="2188">
          <p15:clr>
            <a:srgbClr val="FA7B17"/>
          </p15:clr>
        </p15:guide>
        <p15:guide id="14" orient="horz" pos="2302">
          <p15:clr>
            <a:srgbClr val="FA7B17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">
  <p:cSld name="TITLE_AND_TWO_COLUMNS_3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3"/>
          <p:cNvSpPr txBox="1"/>
          <p:nvPr>
            <p:ph idx="1" type="body"/>
          </p:nvPr>
        </p:nvSpPr>
        <p:spPr>
          <a:xfrm>
            <a:off x="361750" y="1044800"/>
            <a:ext cx="26874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0" name="Google Shape;670;p93"/>
          <p:cNvSpPr txBox="1"/>
          <p:nvPr>
            <p:ph idx="2" type="body"/>
          </p:nvPr>
        </p:nvSpPr>
        <p:spPr>
          <a:xfrm>
            <a:off x="6093900" y="1044800"/>
            <a:ext cx="26874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1" name="Google Shape;671;p93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2" name="Google Shape;672;p93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3" name="Google Shape;673;p93"/>
          <p:cNvSpPr txBox="1"/>
          <p:nvPr>
            <p:ph idx="4" type="body"/>
          </p:nvPr>
        </p:nvSpPr>
        <p:spPr>
          <a:xfrm>
            <a:off x="3227825" y="1044800"/>
            <a:ext cx="26874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4" name="Google Shape;674;p9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5" name="Google Shape;675;p93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21">
          <p15:clr>
            <a:srgbClr val="FA7B17"/>
          </p15:clr>
        </p15:guide>
        <p15:guide id="2" pos="2033">
          <p15:clr>
            <a:srgbClr val="FA7B17"/>
          </p15:clr>
        </p15:guide>
        <p15:guide id="3" pos="3727">
          <p15:clr>
            <a:srgbClr val="FA7B17"/>
          </p15:clr>
        </p15:guide>
        <p15:guide id="4" pos="3839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rows">
  <p:cSld name="TITLE_AND_TWO_COLUMNS_2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idx="1" type="body"/>
          </p:nvPr>
        </p:nvSpPr>
        <p:spPr>
          <a:xfrm>
            <a:off x="361750" y="1044800"/>
            <a:ext cx="84240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8" name="Google Shape;678;p94"/>
          <p:cNvSpPr txBox="1"/>
          <p:nvPr>
            <p:ph idx="2" type="body"/>
          </p:nvPr>
        </p:nvSpPr>
        <p:spPr>
          <a:xfrm>
            <a:off x="361750" y="2999600"/>
            <a:ext cx="84240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9" name="Google Shape;679;p94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0" name="Google Shape;680;p94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1" name="Google Shape;681;p94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94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76">
          <p15:clr>
            <a:srgbClr val="FA7B17"/>
          </p15:clr>
        </p15:guide>
        <p15:guide id="2" orient="horz" pos="1890">
          <p15:clr>
            <a:srgbClr val="FA7B17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rows">
  <p:cSld name="TITLE_AND_TWO_COLUMNS_2_2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5"/>
          <p:cNvSpPr txBox="1"/>
          <p:nvPr>
            <p:ph idx="1" type="body"/>
          </p:nvPr>
        </p:nvSpPr>
        <p:spPr>
          <a:xfrm>
            <a:off x="361750" y="1044800"/>
            <a:ext cx="8422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5" name="Google Shape;685;p95"/>
          <p:cNvSpPr txBox="1"/>
          <p:nvPr>
            <p:ph idx="2" type="body"/>
          </p:nvPr>
        </p:nvSpPr>
        <p:spPr>
          <a:xfrm>
            <a:off x="361750" y="3649400"/>
            <a:ext cx="8422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6" name="Google Shape;686;p95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7" name="Google Shape;687;p95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8" name="Google Shape;688;p95"/>
          <p:cNvSpPr txBox="1"/>
          <p:nvPr>
            <p:ph idx="4" type="body"/>
          </p:nvPr>
        </p:nvSpPr>
        <p:spPr>
          <a:xfrm>
            <a:off x="362500" y="2347100"/>
            <a:ext cx="8422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9" name="Google Shape;689;p95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95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 | 3 rows">
  <p:cSld name="TITLE_AND_TWO_COLUMNS_2_2_2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idx="1" type="body"/>
          </p:nvPr>
        </p:nvSpPr>
        <p:spPr>
          <a:xfrm>
            <a:off x="361750" y="10448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3" name="Google Shape;693;p96"/>
          <p:cNvSpPr txBox="1"/>
          <p:nvPr>
            <p:ph idx="2" type="body"/>
          </p:nvPr>
        </p:nvSpPr>
        <p:spPr>
          <a:xfrm>
            <a:off x="361750" y="36494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4" name="Google Shape;694;p96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5" name="Google Shape;695;p96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6" name="Google Shape;696;p96"/>
          <p:cNvSpPr txBox="1"/>
          <p:nvPr>
            <p:ph idx="4" type="body"/>
          </p:nvPr>
        </p:nvSpPr>
        <p:spPr>
          <a:xfrm>
            <a:off x="361989" y="23471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7" name="Google Shape;697;p96"/>
          <p:cNvSpPr txBox="1"/>
          <p:nvPr>
            <p:ph idx="5" type="body"/>
          </p:nvPr>
        </p:nvSpPr>
        <p:spPr>
          <a:xfrm>
            <a:off x="3230075" y="10448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8" name="Google Shape;698;p96"/>
          <p:cNvSpPr txBox="1"/>
          <p:nvPr>
            <p:ph idx="6" type="body"/>
          </p:nvPr>
        </p:nvSpPr>
        <p:spPr>
          <a:xfrm>
            <a:off x="3230075" y="36494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9" name="Google Shape;699;p96"/>
          <p:cNvSpPr txBox="1"/>
          <p:nvPr>
            <p:ph idx="7" type="body"/>
          </p:nvPr>
        </p:nvSpPr>
        <p:spPr>
          <a:xfrm>
            <a:off x="3230314" y="23471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0" name="Google Shape;700;p96"/>
          <p:cNvSpPr txBox="1"/>
          <p:nvPr>
            <p:ph idx="8" type="body"/>
          </p:nvPr>
        </p:nvSpPr>
        <p:spPr>
          <a:xfrm>
            <a:off x="6098650" y="10448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1" name="Google Shape;701;p96"/>
          <p:cNvSpPr txBox="1"/>
          <p:nvPr>
            <p:ph idx="9" type="body"/>
          </p:nvPr>
        </p:nvSpPr>
        <p:spPr>
          <a:xfrm>
            <a:off x="6098650" y="36494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2" name="Google Shape;702;p96"/>
          <p:cNvSpPr txBox="1"/>
          <p:nvPr>
            <p:ph idx="13" type="body"/>
          </p:nvPr>
        </p:nvSpPr>
        <p:spPr>
          <a:xfrm>
            <a:off x="6098889" y="23471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3" name="Google Shape;703;p96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4" name="Google Shape;704;p96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1921">
          <p15:clr>
            <a:srgbClr val="FA7B17"/>
          </p15:clr>
        </p15:guide>
        <p15:guide id="6" pos="2033">
          <p15:clr>
            <a:srgbClr val="FA7B17"/>
          </p15:clr>
        </p15:guide>
        <p15:guide id="7" pos="3727">
          <p15:clr>
            <a:srgbClr val="FA7B17"/>
          </p15:clr>
        </p15:guide>
        <p15:guide id="8" pos="3839">
          <p15:clr>
            <a:srgbClr val="FA7B17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 | 4 rows">
  <p:cSld name="TITLE_AND_TWO_COLUMNS_2_2_2_2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7"/>
          <p:cNvSpPr txBox="1"/>
          <p:nvPr>
            <p:ph idx="1" type="body"/>
          </p:nvPr>
        </p:nvSpPr>
        <p:spPr>
          <a:xfrm>
            <a:off x="361750" y="1044800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7" name="Google Shape;707;p97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8" name="Google Shape;708;p97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9" name="Google Shape;709;p97"/>
          <p:cNvSpPr txBox="1"/>
          <p:nvPr>
            <p:ph idx="3" type="body"/>
          </p:nvPr>
        </p:nvSpPr>
        <p:spPr>
          <a:xfrm>
            <a:off x="3230200" y="1044800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0" name="Google Shape;710;p97"/>
          <p:cNvSpPr txBox="1"/>
          <p:nvPr>
            <p:ph idx="4" type="body"/>
          </p:nvPr>
        </p:nvSpPr>
        <p:spPr>
          <a:xfrm>
            <a:off x="6098650" y="1044800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1" name="Google Shape;711;p97"/>
          <p:cNvSpPr txBox="1"/>
          <p:nvPr>
            <p:ph idx="5" type="body"/>
          </p:nvPr>
        </p:nvSpPr>
        <p:spPr>
          <a:xfrm>
            <a:off x="361750" y="2015943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2" name="Google Shape;712;p97"/>
          <p:cNvSpPr txBox="1"/>
          <p:nvPr>
            <p:ph idx="6" type="body"/>
          </p:nvPr>
        </p:nvSpPr>
        <p:spPr>
          <a:xfrm>
            <a:off x="3230200" y="2015943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3" name="Google Shape;713;p97"/>
          <p:cNvSpPr txBox="1"/>
          <p:nvPr>
            <p:ph idx="7" type="body"/>
          </p:nvPr>
        </p:nvSpPr>
        <p:spPr>
          <a:xfrm>
            <a:off x="6098650" y="2015943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4" name="Google Shape;714;p97"/>
          <p:cNvSpPr txBox="1"/>
          <p:nvPr>
            <p:ph idx="8" type="body"/>
          </p:nvPr>
        </p:nvSpPr>
        <p:spPr>
          <a:xfrm>
            <a:off x="361750" y="3002000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5" name="Google Shape;715;p97"/>
          <p:cNvSpPr txBox="1"/>
          <p:nvPr>
            <p:ph idx="9" type="body"/>
          </p:nvPr>
        </p:nvSpPr>
        <p:spPr>
          <a:xfrm>
            <a:off x="3230200" y="3002000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6" name="Google Shape;716;p97"/>
          <p:cNvSpPr txBox="1"/>
          <p:nvPr>
            <p:ph idx="13" type="body"/>
          </p:nvPr>
        </p:nvSpPr>
        <p:spPr>
          <a:xfrm>
            <a:off x="6098650" y="3002000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7" name="Google Shape;717;p97"/>
          <p:cNvSpPr txBox="1"/>
          <p:nvPr>
            <p:ph idx="14" type="body"/>
          </p:nvPr>
        </p:nvSpPr>
        <p:spPr>
          <a:xfrm>
            <a:off x="361750" y="3980443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8" name="Google Shape;718;p97"/>
          <p:cNvSpPr txBox="1"/>
          <p:nvPr>
            <p:ph idx="15" type="body"/>
          </p:nvPr>
        </p:nvSpPr>
        <p:spPr>
          <a:xfrm>
            <a:off x="3230200" y="3980443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9" name="Google Shape;719;p97"/>
          <p:cNvSpPr txBox="1"/>
          <p:nvPr>
            <p:ph idx="16" type="body"/>
          </p:nvPr>
        </p:nvSpPr>
        <p:spPr>
          <a:xfrm>
            <a:off x="6098650" y="3980443"/>
            <a:ext cx="26871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0" name="Google Shape;720;p97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1" name="Google Shape;721;p97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9">
          <p15:clr>
            <a:srgbClr val="FA7B17"/>
          </p15:clr>
        </p15:guide>
        <p15:guide id="2" orient="horz" pos="1891">
          <p15:clr>
            <a:srgbClr val="FA7B17"/>
          </p15:clr>
        </p15:guide>
        <p15:guide id="3" orient="horz" pos="1275">
          <p15:clr>
            <a:srgbClr val="FA7B17"/>
          </p15:clr>
        </p15:guide>
        <p15:guide id="4" orient="horz" pos="1776">
          <p15:clr>
            <a:srgbClr val="FA7B17"/>
          </p15:clr>
        </p15:guide>
        <p15:guide id="5" pos="1921">
          <p15:clr>
            <a:srgbClr val="FA7B17"/>
          </p15:clr>
        </p15:guide>
        <p15:guide id="6" pos="2033">
          <p15:clr>
            <a:srgbClr val="FA7B17"/>
          </p15:clr>
        </p15:guide>
        <p15:guide id="7" pos="3727">
          <p15:clr>
            <a:srgbClr val="FA7B17"/>
          </p15:clr>
        </p15:guide>
        <p15:guide id="8" pos="3839">
          <p15:clr>
            <a:srgbClr val="FA7B17"/>
          </p15:clr>
        </p15:guide>
        <p15:guide id="9" orient="horz" pos="2392">
          <p15:clr>
            <a:srgbClr val="FA7B17"/>
          </p15:clr>
        </p15:guide>
        <p15:guide id="10" orient="horz" pos="2507">
          <p15:clr>
            <a:srgbClr val="FA7B17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3 columns | 2 rows RH">
  <p:cSld name="TITLE_AND_TWO_COLUMNS_2_2_2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8"/>
          <p:cNvSpPr txBox="1"/>
          <p:nvPr>
            <p:ph idx="1" type="body"/>
          </p:nvPr>
        </p:nvSpPr>
        <p:spPr>
          <a:xfrm>
            <a:off x="361750" y="10448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4" name="Google Shape;724;p98"/>
          <p:cNvSpPr txBox="1"/>
          <p:nvPr>
            <p:ph idx="2" type="body"/>
          </p:nvPr>
        </p:nvSpPr>
        <p:spPr>
          <a:xfrm>
            <a:off x="361750" y="36494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5" name="Google Shape;725;p98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6" name="Google Shape;726;p98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b="1" sz="1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7" name="Google Shape;727;p98"/>
          <p:cNvSpPr txBox="1"/>
          <p:nvPr>
            <p:ph idx="4" type="body"/>
          </p:nvPr>
        </p:nvSpPr>
        <p:spPr>
          <a:xfrm>
            <a:off x="361989" y="2347100"/>
            <a:ext cx="26871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8" name="Google Shape;728;p98"/>
          <p:cNvSpPr txBox="1"/>
          <p:nvPr>
            <p:ph idx="5" type="body"/>
          </p:nvPr>
        </p:nvSpPr>
        <p:spPr>
          <a:xfrm>
            <a:off x="3230075" y="1044800"/>
            <a:ext cx="5553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9" name="Google Shape;729;p98"/>
          <p:cNvSpPr txBox="1"/>
          <p:nvPr>
            <p:ph idx="6" type="body"/>
          </p:nvPr>
        </p:nvSpPr>
        <p:spPr>
          <a:xfrm>
            <a:off x="3230075" y="3649400"/>
            <a:ext cx="5553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0" name="Google Shape;730;p98"/>
          <p:cNvSpPr txBox="1"/>
          <p:nvPr>
            <p:ph idx="7" type="body"/>
          </p:nvPr>
        </p:nvSpPr>
        <p:spPr>
          <a:xfrm>
            <a:off x="3230336" y="2347100"/>
            <a:ext cx="5553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1" name="Google Shape;731;p98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2" name="Google Shape;732;p98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1921">
          <p15:clr>
            <a:srgbClr val="FA7B17"/>
          </p15:clr>
        </p15:guide>
        <p15:guide id="6" pos="2033">
          <p15:clr>
            <a:srgbClr val="FA7B17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 | 3 rows">
  <p:cSld name="TITLE_AND_TWO_COLUMNS_2_2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9"/>
          <p:cNvSpPr txBox="1"/>
          <p:nvPr>
            <p:ph idx="1" type="body"/>
          </p:nvPr>
        </p:nvSpPr>
        <p:spPr>
          <a:xfrm>
            <a:off x="361750" y="1044800"/>
            <a:ext cx="4119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5" name="Google Shape;735;p99"/>
          <p:cNvSpPr txBox="1"/>
          <p:nvPr>
            <p:ph idx="2" type="body"/>
          </p:nvPr>
        </p:nvSpPr>
        <p:spPr>
          <a:xfrm>
            <a:off x="361750" y="3649400"/>
            <a:ext cx="4119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6" name="Google Shape;736;p99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7" name="Google Shape;737;p99"/>
          <p:cNvSpPr txBox="1"/>
          <p:nvPr>
            <p:ph idx="3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8" name="Google Shape;738;p99"/>
          <p:cNvSpPr txBox="1"/>
          <p:nvPr>
            <p:ph idx="4" type="body"/>
          </p:nvPr>
        </p:nvSpPr>
        <p:spPr>
          <a:xfrm>
            <a:off x="362500" y="2347100"/>
            <a:ext cx="4119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39" name="Google Shape;739;p99"/>
          <p:cNvSpPr txBox="1"/>
          <p:nvPr>
            <p:ph idx="5" type="body"/>
          </p:nvPr>
        </p:nvSpPr>
        <p:spPr>
          <a:xfrm>
            <a:off x="4664350" y="1042025"/>
            <a:ext cx="4119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0" name="Google Shape;740;p99"/>
          <p:cNvSpPr txBox="1"/>
          <p:nvPr>
            <p:ph idx="6" type="body"/>
          </p:nvPr>
        </p:nvSpPr>
        <p:spPr>
          <a:xfrm>
            <a:off x="4664350" y="2347100"/>
            <a:ext cx="4119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1" name="Google Shape;741;p99"/>
          <p:cNvSpPr txBox="1"/>
          <p:nvPr>
            <p:ph idx="7" type="body"/>
          </p:nvPr>
        </p:nvSpPr>
        <p:spPr>
          <a:xfrm>
            <a:off x="4664350" y="3652175"/>
            <a:ext cx="4119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2" name="Google Shape;742;p99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3" name="Google Shape;743;p99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2823">
          <p15:clr>
            <a:srgbClr val="FA7B17"/>
          </p15:clr>
        </p15:guide>
        <p15:guide id="6" pos="2938">
          <p15:clr>
            <a:srgbClr val="FA7B17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1 column | 6 rows">
  <p:cSld name="TITLE_AND_TWO_COLUMNS_2_2_1_1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"/>
          <p:cNvSpPr txBox="1"/>
          <p:nvPr>
            <p:ph idx="1" type="body"/>
          </p:nvPr>
        </p:nvSpPr>
        <p:spPr>
          <a:xfrm>
            <a:off x="361750" y="1044800"/>
            <a:ext cx="8422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6" name="Google Shape;746;p100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7" name="Google Shape;747;p100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8" name="Google Shape;748;p100"/>
          <p:cNvSpPr txBox="1"/>
          <p:nvPr>
            <p:ph idx="3" type="body"/>
          </p:nvPr>
        </p:nvSpPr>
        <p:spPr>
          <a:xfrm>
            <a:off x="362500" y="1695950"/>
            <a:ext cx="8422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9" name="Google Shape;749;p100"/>
          <p:cNvSpPr txBox="1"/>
          <p:nvPr>
            <p:ph idx="4" type="body"/>
          </p:nvPr>
        </p:nvSpPr>
        <p:spPr>
          <a:xfrm>
            <a:off x="362500" y="2347100"/>
            <a:ext cx="8422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0" name="Google Shape;750;p100"/>
          <p:cNvSpPr txBox="1"/>
          <p:nvPr>
            <p:ph idx="5" type="body"/>
          </p:nvPr>
        </p:nvSpPr>
        <p:spPr>
          <a:xfrm>
            <a:off x="360750" y="3007300"/>
            <a:ext cx="8422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1" name="Google Shape;751;p100"/>
          <p:cNvSpPr txBox="1"/>
          <p:nvPr>
            <p:ph idx="6" type="body"/>
          </p:nvPr>
        </p:nvSpPr>
        <p:spPr>
          <a:xfrm>
            <a:off x="360750" y="3649400"/>
            <a:ext cx="8422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2" name="Google Shape;752;p100"/>
          <p:cNvSpPr txBox="1"/>
          <p:nvPr>
            <p:ph idx="7" type="body"/>
          </p:nvPr>
        </p:nvSpPr>
        <p:spPr>
          <a:xfrm>
            <a:off x="360750" y="4308157"/>
            <a:ext cx="8422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3" name="Google Shape;753;p100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4" name="Google Shape;754;p100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orient="horz" pos="952">
          <p15:clr>
            <a:srgbClr val="FA7B17"/>
          </p15:clr>
        </p15:guide>
        <p15:guide id="6" orient="horz" pos="1070">
          <p15:clr>
            <a:srgbClr val="FA7B17"/>
          </p15:clr>
        </p15:guide>
        <p15:guide id="7" orient="horz" pos="1771">
          <p15:clr>
            <a:srgbClr val="FA7B17"/>
          </p15:clr>
        </p15:guide>
        <p15:guide id="8" orient="horz" pos="1894">
          <p15:clr>
            <a:srgbClr val="FA7B17"/>
          </p15:clr>
        </p15:guide>
        <p15:guide id="9" orient="horz" pos="2593">
          <p15:clr>
            <a:srgbClr val="FA7B17"/>
          </p15:clr>
        </p15:guide>
        <p15:guide id="10" orient="horz" pos="2714">
          <p15:clr>
            <a:srgbClr val="FA7B17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s | 6 rows">
  <p:cSld name="TITLE_AND_TWO_COLUMNS_2_2_1_1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>
            <p:ph idx="1" type="body"/>
          </p:nvPr>
        </p:nvSpPr>
        <p:spPr>
          <a:xfrm>
            <a:off x="361750" y="1044800"/>
            <a:ext cx="4119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7" name="Google Shape;757;p101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58" name="Google Shape;758;p101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59" name="Google Shape;759;p101"/>
          <p:cNvSpPr txBox="1"/>
          <p:nvPr>
            <p:ph idx="3" type="body"/>
          </p:nvPr>
        </p:nvSpPr>
        <p:spPr>
          <a:xfrm>
            <a:off x="361606" y="1695950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0" name="Google Shape;760;p101"/>
          <p:cNvSpPr txBox="1"/>
          <p:nvPr>
            <p:ph idx="4" type="body"/>
          </p:nvPr>
        </p:nvSpPr>
        <p:spPr>
          <a:xfrm>
            <a:off x="361606" y="2347098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1" name="Google Shape;761;p101"/>
          <p:cNvSpPr txBox="1"/>
          <p:nvPr>
            <p:ph idx="5" type="body"/>
          </p:nvPr>
        </p:nvSpPr>
        <p:spPr>
          <a:xfrm>
            <a:off x="360750" y="3007300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2" name="Google Shape;762;p101"/>
          <p:cNvSpPr txBox="1"/>
          <p:nvPr>
            <p:ph idx="6" type="body"/>
          </p:nvPr>
        </p:nvSpPr>
        <p:spPr>
          <a:xfrm>
            <a:off x="360750" y="3649395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3" name="Google Shape;763;p101"/>
          <p:cNvSpPr txBox="1"/>
          <p:nvPr>
            <p:ph idx="7" type="body"/>
          </p:nvPr>
        </p:nvSpPr>
        <p:spPr>
          <a:xfrm>
            <a:off x="360750" y="4308151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4" name="Google Shape;764;p101"/>
          <p:cNvSpPr txBox="1"/>
          <p:nvPr>
            <p:ph idx="8" type="body"/>
          </p:nvPr>
        </p:nvSpPr>
        <p:spPr>
          <a:xfrm>
            <a:off x="4663750" y="1044800"/>
            <a:ext cx="4119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5" name="Google Shape;765;p101"/>
          <p:cNvSpPr txBox="1"/>
          <p:nvPr>
            <p:ph idx="9" type="body"/>
          </p:nvPr>
        </p:nvSpPr>
        <p:spPr>
          <a:xfrm>
            <a:off x="4663606" y="1695950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6" name="Google Shape;766;p101"/>
          <p:cNvSpPr txBox="1"/>
          <p:nvPr>
            <p:ph idx="13" type="body"/>
          </p:nvPr>
        </p:nvSpPr>
        <p:spPr>
          <a:xfrm>
            <a:off x="4663606" y="2347098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7" name="Google Shape;767;p101"/>
          <p:cNvSpPr txBox="1"/>
          <p:nvPr>
            <p:ph idx="14" type="body"/>
          </p:nvPr>
        </p:nvSpPr>
        <p:spPr>
          <a:xfrm>
            <a:off x="4662750" y="3007300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8" name="Google Shape;768;p101"/>
          <p:cNvSpPr txBox="1"/>
          <p:nvPr>
            <p:ph idx="15" type="body"/>
          </p:nvPr>
        </p:nvSpPr>
        <p:spPr>
          <a:xfrm>
            <a:off x="4662750" y="3649395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9" name="Google Shape;769;p101"/>
          <p:cNvSpPr txBox="1"/>
          <p:nvPr>
            <p:ph idx="16" type="body"/>
          </p:nvPr>
        </p:nvSpPr>
        <p:spPr>
          <a:xfrm>
            <a:off x="4662750" y="4308151"/>
            <a:ext cx="4118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0" name="Google Shape;770;p101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1" name="Google Shape;771;p101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orient="horz" pos="952">
          <p15:clr>
            <a:srgbClr val="FA7B17"/>
          </p15:clr>
        </p15:guide>
        <p15:guide id="6" orient="horz" pos="1070">
          <p15:clr>
            <a:srgbClr val="FA7B17"/>
          </p15:clr>
        </p15:guide>
        <p15:guide id="7" orient="horz" pos="1771">
          <p15:clr>
            <a:srgbClr val="FA7B17"/>
          </p15:clr>
        </p15:guide>
        <p15:guide id="8" orient="horz" pos="1894">
          <p15:clr>
            <a:srgbClr val="FA7B17"/>
          </p15:clr>
        </p15:guide>
        <p15:guide id="9" orient="horz" pos="2593">
          <p15:clr>
            <a:srgbClr val="FA7B17"/>
          </p15:clr>
        </p15:guide>
        <p15:guide id="10" orient="horz" pos="2714">
          <p15:clr>
            <a:srgbClr val="FA7B17"/>
          </p15:clr>
        </p15:guide>
        <p15:guide id="11" pos="2823">
          <p15:clr>
            <a:srgbClr val="FA7B17"/>
          </p15:clr>
        </p15:guide>
        <p15:guide id="12" pos="2937">
          <p15:clr>
            <a:srgbClr val="FA7B17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1 column | 5 rows">
  <p:cSld name="TITLE_AND_TWO_COLUMNS_2_2_1_1_1_2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2"/>
          <p:cNvSpPr txBox="1"/>
          <p:nvPr>
            <p:ph idx="1" type="body"/>
          </p:nvPr>
        </p:nvSpPr>
        <p:spPr>
          <a:xfrm>
            <a:off x="361750" y="1044800"/>
            <a:ext cx="8422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4" name="Google Shape;774;p102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75" name="Google Shape;775;p102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76" name="Google Shape;776;p102"/>
          <p:cNvSpPr txBox="1"/>
          <p:nvPr>
            <p:ph idx="3" type="body"/>
          </p:nvPr>
        </p:nvSpPr>
        <p:spPr>
          <a:xfrm>
            <a:off x="362500" y="1831400"/>
            <a:ext cx="8422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7" name="Google Shape;777;p102"/>
          <p:cNvSpPr txBox="1"/>
          <p:nvPr>
            <p:ph idx="4" type="body"/>
          </p:nvPr>
        </p:nvSpPr>
        <p:spPr>
          <a:xfrm>
            <a:off x="360750" y="2618000"/>
            <a:ext cx="8422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8" name="Google Shape;778;p102"/>
          <p:cNvSpPr txBox="1"/>
          <p:nvPr>
            <p:ph idx="5" type="body"/>
          </p:nvPr>
        </p:nvSpPr>
        <p:spPr>
          <a:xfrm>
            <a:off x="362500" y="3404600"/>
            <a:ext cx="8422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9" name="Google Shape;779;p102"/>
          <p:cNvSpPr txBox="1"/>
          <p:nvPr>
            <p:ph idx="6" type="body"/>
          </p:nvPr>
        </p:nvSpPr>
        <p:spPr>
          <a:xfrm>
            <a:off x="362500" y="4191200"/>
            <a:ext cx="8422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80" name="Google Shape;780;p102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1" name="Google Shape;781;p102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8">
          <p15:clr>
            <a:srgbClr val="FA7B17"/>
          </p15:clr>
        </p15:guide>
        <p15:guide id="2" orient="horz" pos="1154">
          <p15:clr>
            <a:srgbClr val="FA7B17"/>
          </p15:clr>
        </p15:guide>
        <p15:guide id="3" orient="horz" pos="1534">
          <p15:clr>
            <a:srgbClr val="FA7B17"/>
          </p15:clr>
        </p15:guide>
        <p15:guide id="4" orient="horz" pos="1649">
          <p15:clr>
            <a:srgbClr val="FA7B17"/>
          </p15:clr>
        </p15:guide>
        <p15:guide id="5" orient="horz" pos="2029">
          <p15:clr>
            <a:srgbClr val="FA7B17"/>
          </p15:clr>
        </p15:guide>
        <p15:guide id="6" orient="horz" pos="2145">
          <p15:clr>
            <a:srgbClr val="FA7B17"/>
          </p15:clr>
        </p15:guide>
        <p15:guide id="7" orient="horz" pos="2525">
          <p15:clr>
            <a:srgbClr val="FA7B17"/>
          </p15:clr>
        </p15:guide>
        <p15:guide id="8" orient="horz" pos="2640">
          <p15:clr>
            <a:srgbClr val="FA7B17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2 column | 5 rows">
  <p:cSld name="TITLE_AND_TWO_COLUMNS_2_2_1_1_1_2_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3"/>
          <p:cNvSpPr txBox="1"/>
          <p:nvPr>
            <p:ph idx="1" type="body"/>
          </p:nvPr>
        </p:nvSpPr>
        <p:spPr>
          <a:xfrm>
            <a:off x="361750" y="1044800"/>
            <a:ext cx="41187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84" name="Google Shape;784;p103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85" name="Google Shape;785;p103"/>
          <p:cNvSpPr txBox="1"/>
          <p:nvPr>
            <p:ph idx="2" type="subTitle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86" name="Google Shape;786;p103"/>
          <p:cNvSpPr txBox="1"/>
          <p:nvPr>
            <p:ph idx="3" type="body"/>
          </p:nvPr>
        </p:nvSpPr>
        <p:spPr>
          <a:xfrm>
            <a:off x="361606" y="18314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87" name="Google Shape;787;p103"/>
          <p:cNvSpPr txBox="1"/>
          <p:nvPr>
            <p:ph idx="4" type="body"/>
          </p:nvPr>
        </p:nvSpPr>
        <p:spPr>
          <a:xfrm>
            <a:off x="360750" y="26180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88" name="Google Shape;788;p103"/>
          <p:cNvSpPr txBox="1"/>
          <p:nvPr>
            <p:ph idx="5" type="body"/>
          </p:nvPr>
        </p:nvSpPr>
        <p:spPr>
          <a:xfrm>
            <a:off x="361606" y="34046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89" name="Google Shape;789;p103"/>
          <p:cNvSpPr txBox="1"/>
          <p:nvPr>
            <p:ph idx="6" type="body"/>
          </p:nvPr>
        </p:nvSpPr>
        <p:spPr>
          <a:xfrm>
            <a:off x="361606" y="41912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0" name="Google Shape;790;p103"/>
          <p:cNvSpPr txBox="1"/>
          <p:nvPr>
            <p:ph idx="7" type="body"/>
          </p:nvPr>
        </p:nvSpPr>
        <p:spPr>
          <a:xfrm>
            <a:off x="4664500" y="1044800"/>
            <a:ext cx="41187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1" name="Google Shape;791;p103"/>
          <p:cNvSpPr txBox="1"/>
          <p:nvPr>
            <p:ph idx="8" type="body"/>
          </p:nvPr>
        </p:nvSpPr>
        <p:spPr>
          <a:xfrm>
            <a:off x="4664356" y="18314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2" name="Google Shape;792;p103"/>
          <p:cNvSpPr txBox="1"/>
          <p:nvPr>
            <p:ph idx="9" type="body"/>
          </p:nvPr>
        </p:nvSpPr>
        <p:spPr>
          <a:xfrm>
            <a:off x="4663500" y="26180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3" name="Google Shape;793;p103"/>
          <p:cNvSpPr txBox="1"/>
          <p:nvPr>
            <p:ph idx="13" type="body"/>
          </p:nvPr>
        </p:nvSpPr>
        <p:spPr>
          <a:xfrm>
            <a:off x="4664356" y="34046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4" name="Google Shape;794;p103"/>
          <p:cNvSpPr txBox="1"/>
          <p:nvPr>
            <p:ph idx="14" type="body"/>
          </p:nvPr>
        </p:nvSpPr>
        <p:spPr>
          <a:xfrm>
            <a:off x="4664356" y="4191200"/>
            <a:ext cx="41178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5" name="Google Shape;795;p10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6" name="Google Shape;796;p103"/>
          <p:cNvPicPr preferRelativeResize="0"/>
          <p:nvPr/>
        </p:nvPicPr>
        <p:blipFill rotWithShape="1">
          <a:blip r:embed="rId2">
            <a:alphaModFix/>
          </a:blip>
          <a:srcRect b="3296" l="0" r="0" t="3306"/>
          <a:stretch/>
        </p:blipFill>
        <p:spPr>
          <a:xfrm>
            <a:off x="8785003" y="250275"/>
            <a:ext cx="137160" cy="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38">
          <p15:clr>
            <a:srgbClr val="FA7B17"/>
          </p15:clr>
        </p15:guide>
        <p15:guide id="2" orient="horz" pos="1154">
          <p15:clr>
            <a:srgbClr val="FA7B17"/>
          </p15:clr>
        </p15:guide>
        <p15:guide id="3" orient="horz" pos="1534">
          <p15:clr>
            <a:srgbClr val="FA7B17"/>
          </p15:clr>
        </p15:guide>
        <p15:guide id="4" orient="horz" pos="1649">
          <p15:clr>
            <a:srgbClr val="FA7B17"/>
          </p15:clr>
        </p15:guide>
        <p15:guide id="5" orient="horz" pos="2029">
          <p15:clr>
            <a:srgbClr val="FA7B17"/>
          </p15:clr>
        </p15:guide>
        <p15:guide id="6" orient="horz" pos="2145">
          <p15:clr>
            <a:srgbClr val="FA7B17"/>
          </p15:clr>
        </p15:guide>
        <p15:guide id="7" orient="horz" pos="2525">
          <p15:clr>
            <a:srgbClr val="FA7B17"/>
          </p15:clr>
        </p15:guide>
        <p15:guide id="8" orient="horz" pos="2640">
          <p15:clr>
            <a:srgbClr val="FA7B17"/>
          </p15:clr>
        </p15:guide>
        <p15:guide id="9" pos="2881">
          <p15:clr>
            <a:srgbClr val="FA7B17"/>
          </p15:clr>
        </p15:guide>
        <p15:guide id="10" pos="2822">
          <p15:clr>
            <a:srgbClr val="FA7B17"/>
          </p15:clr>
        </p15:guide>
        <p15:guide id="11" pos="293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theme" Target="../theme/theme5.xml"/><Relationship Id="rId18" Type="http://schemas.openxmlformats.org/officeDocument/2006/relationships/slideLayout" Target="../slideLayouts/slideLayout8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12.xml"/><Relationship Id="rId30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13.xml"/><Relationship Id="rId35" Type="http://schemas.openxmlformats.org/officeDocument/2006/relationships/theme" Target="../theme/theme3.xml"/><Relationship Id="rId34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06.xml"/><Relationship Id="rId28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EA4335"/>
          </p15:clr>
        </p15:guide>
        <p15:guide id="2" orient="horz" pos="227">
          <p15:clr>
            <a:srgbClr val="EA4335"/>
          </p15:clr>
        </p15:guide>
        <p15:guide id="3" pos="5533">
          <p15:clr>
            <a:srgbClr val="EA4335"/>
          </p15:clr>
        </p15:guide>
        <p15:guide id="4" orient="horz" pos="3013">
          <p15:clr>
            <a:srgbClr val="EA4335"/>
          </p15:clr>
        </p15:guide>
        <p15:guide id="5" pos="1111">
          <p15:clr>
            <a:srgbClr val="EA4335"/>
          </p15:clr>
        </p15:guide>
        <p15:guide id="6" pos="1996">
          <p15:clr>
            <a:srgbClr val="EA4335"/>
          </p15:clr>
        </p15:guide>
        <p15:guide id="7" pos="2880">
          <p15:clr>
            <a:srgbClr val="EA4335"/>
          </p15:clr>
        </p15:guide>
        <p15:guide id="8" pos="3764">
          <p15:clr>
            <a:srgbClr val="EA4335"/>
          </p15:clr>
        </p15:guide>
        <p15:guide id="9" pos="4649">
          <p15:clr>
            <a:srgbClr val="EA4335"/>
          </p15:clr>
        </p15:guide>
        <p15:guide id="10" orient="horz" pos="923">
          <p15:clr>
            <a:srgbClr val="EA4335"/>
          </p15:clr>
        </p15:guide>
        <p15:guide id="11" orient="horz" pos="1620">
          <p15:clr>
            <a:srgbClr val="EA4335"/>
          </p15:clr>
        </p15:guide>
        <p15:guide id="12" orient="horz" pos="2315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rgbClr val="EA4335"/>
          </p15:clr>
        </p15:guide>
        <p15:guide id="2" orient="horz" pos="227">
          <p15:clr>
            <a:srgbClr val="EA4335"/>
          </p15:clr>
        </p15:guide>
        <p15:guide id="3" pos="5533">
          <p15:clr>
            <a:srgbClr val="EA4335"/>
          </p15:clr>
        </p15:guide>
        <p15:guide id="4" orient="horz" pos="3013">
          <p15:clr>
            <a:srgbClr val="EA4335"/>
          </p15:clr>
        </p15:guide>
        <p15:guide id="5" pos="1111">
          <p15:clr>
            <a:srgbClr val="EA4335"/>
          </p15:clr>
        </p15:guide>
        <p15:guide id="6" pos="1996">
          <p15:clr>
            <a:srgbClr val="EA4335"/>
          </p15:clr>
        </p15:guide>
        <p15:guide id="7" pos="2880">
          <p15:clr>
            <a:srgbClr val="EA4335"/>
          </p15:clr>
        </p15:guide>
        <p15:guide id="8" pos="3764">
          <p15:clr>
            <a:srgbClr val="EA4335"/>
          </p15:clr>
        </p15:guide>
        <p15:guide id="9" pos="4649">
          <p15:clr>
            <a:srgbClr val="EA4335"/>
          </p15:clr>
        </p15:guide>
        <p15:guide id="10" orient="horz" pos="923">
          <p15:clr>
            <a:srgbClr val="EA4335"/>
          </p15:clr>
        </p15:guide>
        <p15:guide id="11" orient="horz" pos="1620">
          <p15:clr>
            <a:srgbClr val="EA4335"/>
          </p15:clr>
        </p15:guide>
        <p15:guide id="12" orient="horz" pos="2315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5"/>
          <p:cNvSpPr txBox="1"/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88" name="Google Shape;588;p85"/>
          <p:cNvSpPr txBox="1"/>
          <p:nvPr>
            <p:ph idx="1" type="body"/>
          </p:nvPr>
        </p:nvSpPr>
        <p:spPr>
          <a:xfrm>
            <a:off x="361750" y="1054225"/>
            <a:ext cx="84240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89" name="Google Shape;589;p85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 sz="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  <p:sldLayoutId id="2147483761" r:id="rId33"/>
    <p:sldLayoutId id="214748376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8">
          <p15:clr>
            <a:srgbClr val="EA4335"/>
          </p15:clr>
        </p15:guide>
        <p15:guide id="2" pos="5533">
          <p15:clr>
            <a:srgbClr val="EA4335"/>
          </p15:clr>
        </p15:guide>
        <p15:guide id="3" orient="horz" pos="658">
          <p15:clr>
            <a:srgbClr val="EA4335"/>
          </p15:clr>
        </p15:guide>
        <p15:guide id="4" orient="horz" pos="3007">
          <p15:clr>
            <a:srgbClr val="EA4335"/>
          </p15:clr>
        </p15:guide>
        <p15:guide id="5" orient="horz" pos="227">
          <p15:clr>
            <a:srgbClr val="EA4335"/>
          </p15:clr>
        </p15:guide>
        <p15:guide id="6" orient="horz" pos="54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120"/>
          <p:cNvPicPr preferRelativeResize="0"/>
          <p:nvPr/>
        </p:nvPicPr>
        <p:blipFill rotWithShape="1">
          <a:blip r:embed="rId3">
            <a:alphaModFix amt="45000"/>
          </a:blip>
          <a:srcRect b="0" l="327" r="317" t="0"/>
          <a:stretch/>
        </p:blipFill>
        <p:spPr>
          <a:xfrm>
            <a:off x="0" y="-5500"/>
            <a:ext cx="9144003" cy="5154506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20"/>
          <p:cNvSpPr txBox="1"/>
          <p:nvPr/>
        </p:nvSpPr>
        <p:spPr>
          <a:xfrm>
            <a:off x="360000" y="2830050"/>
            <a:ext cx="84240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B82F6"/>
                </a:solidFill>
                <a:latin typeface="Inter"/>
                <a:ea typeface="Inter"/>
                <a:cs typeface="Inter"/>
                <a:sym typeface="Inter"/>
              </a:rPr>
              <a:t>2401FT_DS</a:t>
            </a:r>
            <a:r>
              <a:rPr b="1" lang="en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| Python Week 2</a:t>
            </a:r>
            <a:endParaRPr b="1" sz="3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4" name="Google Shape;954;p120"/>
          <p:cNvSpPr txBox="1"/>
          <p:nvPr/>
        </p:nvSpPr>
        <p:spPr>
          <a:xfrm>
            <a:off x="6049350" y="4424250"/>
            <a:ext cx="18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Marc &amp; Ereshia</a:t>
            </a:r>
            <a:endParaRPr b="1" sz="20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5" name="Google Shape;955;p120"/>
          <p:cNvSpPr txBox="1"/>
          <p:nvPr/>
        </p:nvSpPr>
        <p:spPr>
          <a:xfrm>
            <a:off x="360000" y="4485750"/>
            <a:ext cx="494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ABEC7"/>
                </a:solidFill>
                <a:latin typeface="Inter Medium"/>
                <a:ea typeface="Inter Medium"/>
                <a:cs typeface="Inter Medium"/>
                <a:sym typeface="Inter Medium"/>
              </a:rPr>
              <a:t>8 April - 10 May</a:t>
            </a:r>
            <a:endParaRPr sz="1600">
              <a:solidFill>
                <a:srgbClr val="BABEC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956" name="Google Shape;956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360000"/>
            <a:ext cx="2808000" cy="43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29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Git and GitHub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4" name="Google Shape;1084;p129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Git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5" name="Google Shape;1085;p129"/>
          <p:cNvSpPr txBox="1"/>
          <p:nvPr/>
        </p:nvSpPr>
        <p:spPr>
          <a:xfrm>
            <a:off x="1290450" y="1175700"/>
            <a:ext cx="17754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B82F6"/>
                </a:solidFill>
              </a:rPr>
              <a:t>Git</a:t>
            </a:r>
            <a:endParaRPr b="1" sz="1800" u="sng">
              <a:solidFill>
                <a:srgbClr val="3B82F6"/>
              </a:solidFill>
            </a:endParaRPr>
          </a:p>
        </p:txBody>
      </p:sp>
      <p:sp>
        <p:nvSpPr>
          <p:cNvPr id="1086" name="Google Shape;1086;p129"/>
          <p:cNvSpPr txBox="1"/>
          <p:nvPr/>
        </p:nvSpPr>
        <p:spPr>
          <a:xfrm>
            <a:off x="5633850" y="1175700"/>
            <a:ext cx="22197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1155CC"/>
                </a:solidFill>
              </a:rPr>
              <a:t>GitHub</a:t>
            </a:r>
            <a:endParaRPr b="1" sz="1800" u="sng">
              <a:solidFill>
                <a:srgbClr val="1155CC"/>
              </a:solidFill>
            </a:endParaRPr>
          </a:p>
        </p:txBody>
      </p:sp>
      <p:sp>
        <p:nvSpPr>
          <p:cNvPr id="1087" name="Google Shape;1087;p129"/>
          <p:cNvSpPr txBox="1"/>
          <p:nvPr/>
        </p:nvSpPr>
        <p:spPr>
          <a:xfrm>
            <a:off x="266703" y="1819762"/>
            <a:ext cx="37434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It is a distributed version control system (DVCS)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entire repository is copied onto your local machine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Flexible, fast, optimised for branching.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088" name="Google Shape;1088;p129"/>
          <p:cNvSpPr txBox="1"/>
          <p:nvPr/>
        </p:nvSpPr>
        <p:spPr>
          <a:xfrm>
            <a:off x="4665597" y="1819762"/>
            <a:ext cx="42117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It is a web-based collaborative platform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repositories are hosted online.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Collaboration features, social coding, continuous integration, hosting assets, access control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1089" name="Google Shape;1089;p129"/>
          <p:cNvCxnSpPr/>
          <p:nvPr/>
        </p:nvCxnSpPr>
        <p:spPr>
          <a:xfrm>
            <a:off x="4337850" y="1371600"/>
            <a:ext cx="0" cy="2667000"/>
          </a:xfrm>
          <a:prstGeom prst="straightConnector1">
            <a:avLst/>
          </a:prstGeom>
          <a:noFill/>
          <a:ln cap="flat" cmpd="sng" w="19050">
            <a:solidFill>
              <a:srgbClr val="48526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30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Basic Terminology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5" name="Google Shape;1095;p130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Git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96" name="Google Shape;1096;p130"/>
          <p:cNvGrpSpPr/>
          <p:nvPr/>
        </p:nvGrpSpPr>
        <p:grpSpPr>
          <a:xfrm>
            <a:off x="756000" y="1997267"/>
            <a:ext cx="1497825" cy="612000"/>
            <a:chOff x="543050" y="1178250"/>
            <a:chExt cx="1497825" cy="612000"/>
          </a:xfrm>
        </p:grpSpPr>
        <p:sp>
          <p:nvSpPr>
            <p:cNvPr id="1097" name="Google Shape;1097;p130"/>
            <p:cNvSpPr/>
            <p:nvPr/>
          </p:nvSpPr>
          <p:spPr>
            <a:xfrm>
              <a:off x="543050" y="1178250"/>
              <a:ext cx="612000" cy="612000"/>
            </a:xfrm>
            <a:prstGeom prst="ellipse">
              <a:avLst/>
            </a:prstGeom>
            <a:solidFill>
              <a:srgbClr val="14A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0"/>
            <p:cNvSpPr/>
            <p:nvPr/>
          </p:nvSpPr>
          <p:spPr>
            <a:xfrm>
              <a:off x="1428875" y="1178250"/>
              <a:ext cx="612000" cy="612000"/>
            </a:xfrm>
            <a:prstGeom prst="ellipse">
              <a:avLst/>
            </a:prstGeom>
            <a:solidFill>
              <a:srgbClr val="14A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0"/>
            <p:cNvSpPr/>
            <p:nvPr/>
          </p:nvSpPr>
          <p:spPr>
            <a:xfrm>
              <a:off x="849050" y="1178250"/>
              <a:ext cx="915000" cy="612000"/>
            </a:xfrm>
            <a:prstGeom prst="rect">
              <a:avLst/>
            </a:prstGeom>
            <a:solidFill>
              <a:srgbClr val="14A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130"/>
          <p:cNvGrpSpPr/>
          <p:nvPr/>
        </p:nvGrpSpPr>
        <p:grpSpPr>
          <a:xfrm>
            <a:off x="756000" y="2823171"/>
            <a:ext cx="1497825" cy="612000"/>
            <a:chOff x="543050" y="1178250"/>
            <a:chExt cx="1497825" cy="612000"/>
          </a:xfrm>
        </p:grpSpPr>
        <p:sp>
          <p:nvSpPr>
            <p:cNvPr id="1101" name="Google Shape;1101;p130"/>
            <p:cNvSpPr/>
            <p:nvPr/>
          </p:nvSpPr>
          <p:spPr>
            <a:xfrm>
              <a:off x="543050" y="1178250"/>
              <a:ext cx="612000" cy="612000"/>
            </a:xfrm>
            <a:prstGeom prst="ellipse">
              <a:avLst/>
            </a:prstGeom>
            <a:solidFill>
              <a:srgbClr val="F76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0"/>
            <p:cNvSpPr/>
            <p:nvPr/>
          </p:nvSpPr>
          <p:spPr>
            <a:xfrm>
              <a:off x="1428875" y="1178250"/>
              <a:ext cx="612000" cy="612000"/>
            </a:xfrm>
            <a:prstGeom prst="ellipse">
              <a:avLst/>
            </a:prstGeom>
            <a:solidFill>
              <a:srgbClr val="F76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0"/>
            <p:cNvSpPr/>
            <p:nvPr/>
          </p:nvSpPr>
          <p:spPr>
            <a:xfrm>
              <a:off x="849050" y="1178250"/>
              <a:ext cx="915000" cy="612000"/>
            </a:xfrm>
            <a:prstGeom prst="rect">
              <a:avLst/>
            </a:prstGeom>
            <a:solidFill>
              <a:srgbClr val="F76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130"/>
          <p:cNvGrpSpPr/>
          <p:nvPr/>
        </p:nvGrpSpPr>
        <p:grpSpPr>
          <a:xfrm>
            <a:off x="756000" y="3649050"/>
            <a:ext cx="1497825" cy="612000"/>
            <a:chOff x="543050" y="1178250"/>
            <a:chExt cx="1497825" cy="612000"/>
          </a:xfrm>
        </p:grpSpPr>
        <p:sp>
          <p:nvSpPr>
            <p:cNvPr id="1105" name="Google Shape;1105;p130"/>
            <p:cNvSpPr/>
            <p:nvPr/>
          </p:nvSpPr>
          <p:spPr>
            <a:xfrm>
              <a:off x="543050" y="1178250"/>
              <a:ext cx="612000" cy="612000"/>
            </a:xfrm>
            <a:prstGeom prst="ellipse">
              <a:avLst/>
            </a:prstGeom>
            <a:solidFill>
              <a:srgbClr val="8E5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0"/>
            <p:cNvSpPr/>
            <p:nvPr/>
          </p:nvSpPr>
          <p:spPr>
            <a:xfrm>
              <a:off x="1428875" y="1178250"/>
              <a:ext cx="612000" cy="612000"/>
            </a:xfrm>
            <a:prstGeom prst="ellipse">
              <a:avLst/>
            </a:prstGeom>
            <a:solidFill>
              <a:srgbClr val="8E5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0"/>
            <p:cNvSpPr/>
            <p:nvPr/>
          </p:nvSpPr>
          <p:spPr>
            <a:xfrm>
              <a:off x="849050" y="1178250"/>
              <a:ext cx="915000" cy="612000"/>
            </a:xfrm>
            <a:prstGeom prst="rect">
              <a:avLst/>
            </a:prstGeom>
            <a:solidFill>
              <a:srgbClr val="8E5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130"/>
          <p:cNvGrpSpPr/>
          <p:nvPr/>
        </p:nvGrpSpPr>
        <p:grpSpPr>
          <a:xfrm>
            <a:off x="756037" y="1171375"/>
            <a:ext cx="1497825" cy="612000"/>
            <a:chOff x="543050" y="1178250"/>
            <a:chExt cx="1497825" cy="612000"/>
          </a:xfrm>
        </p:grpSpPr>
        <p:sp>
          <p:nvSpPr>
            <p:cNvPr id="1109" name="Google Shape;1109;p130"/>
            <p:cNvSpPr/>
            <p:nvPr/>
          </p:nvSpPr>
          <p:spPr>
            <a:xfrm>
              <a:off x="543050" y="1178250"/>
              <a:ext cx="612000" cy="612000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0"/>
            <p:cNvSpPr/>
            <p:nvPr/>
          </p:nvSpPr>
          <p:spPr>
            <a:xfrm>
              <a:off x="1428875" y="1178250"/>
              <a:ext cx="612000" cy="612000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0"/>
            <p:cNvSpPr/>
            <p:nvPr/>
          </p:nvSpPr>
          <p:spPr>
            <a:xfrm>
              <a:off x="849050" y="1178250"/>
              <a:ext cx="915000" cy="6120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130"/>
          <p:cNvSpPr txBox="1"/>
          <p:nvPr/>
        </p:nvSpPr>
        <p:spPr>
          <a:xfrm>
            <a:off x="2253824" y="1384975"/>
            <a:ext cx="6531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spAutoFit/>
          </a:bodyPr>
          <a:lstStyle/>
          <a:p>
            <a:pPr indent="-4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A central location to store all the code and assets for a project.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3" name="Google Shape;1113;p130"/>
          <p:cNvSpPr txBox="1"/>
          <p:nvPr/>
        </p:nvSpPr>
        <p:spPr>
          <a:xfrm>
            <a:off x="2253824" y="2210867"/>
            <a:ext cx="6531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spAutoFit/>
          </a:bodyPr>
          <a:lstStyle/>
          <a:p>
            <a:pPr indent="-4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A checkpoint of the code and assets at  a specific point in time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4" name="Google Shape;1114;p130"/>
          <p:cNvSpPr txBox="1"/>
          <p:nvPr/>
        </p:nvSpPr>
        <p:spPr>
          <a:xfrm>
            <a:off x="2253824" y="2930571"/>
            <a:ext cx="6531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spAutoFit/>
          </a:bodyPr>
          <a:lstStyle/>
          <a:p>
            <a:pPr indent="-4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An independent copy of the main project within the repository, mainly allows for    isolation.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5" name="Google Shape;1115;p130"/>
          <p:cNvSpPr txBox="1"/>
          <p:nvPr/>
        </p:nvSpPr>
        <p:spPr>
          <a:xfrm>
            <a:off x="2253824" y="3862650"/>
            <a:ext cx="6531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0" spcFirstLastPara="1" rIns="0" wrap="square" tIns="0">
            <a:spAutoFit/>
          </a:bodyPr>
          <a:lstStyle/>
          <a:p>
            <a:pPr indent="-4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The process of combining the changes made in different branches 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6" name="Google Shape;1116;p130"/>
          <p:cNvSpPr txBox="1"/>
          <p:nvPr/>
        </p:nvSpPr>
        <p:spPr>
          <a:xfrm>
            <a:off x="756000" y="1380475"/>
            <a:ext cx="1497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Repository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7" name="Google Shape;1117;p130"/>
          <p:cNvSpPr txBox="1"/>
          <p:nvPr/>
        </p:nvSpPr>
        <p:spPr>
          <a:xfrm>
            <a:off x="756000" y="2206367"/>
            <a:ext cx="1497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Commit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8" name="Google Shape;1118;p130"/>
          <p:cNvSpPr txBox="1"/>
          <p:nvPr/>
        </p:nvSpPr>
        <p:spPr>
          <a:xfrm>
            <a:off x="756000" y="3032271"/>
            <a:ext cx="1497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Branch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9" name="Google Shape;1119;p130"/>
          <p:cNvSpPr txBox="1"/>
          <p:nvPr/>
        </p:nvSpPr>
        <p:spPr>
          <a:xfrm>
            <a:off x="756000" y="3858150"/>
            <a:ext cx="1497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Merge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31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Workflow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5" name="Google Shape;1125;p131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Git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26" name="Google Shape;112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75" y="925025"/>
            <a:ext cx="5315299" cy="377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7" name="Google Shape;1127;p131"/>
          <p:cNvGrpSpPr/>
          <p:nvPr/>
        </p:nvGrpSpPr>
        <p:grpSpPr>
          <a:xfrm>
            <a:off x="254788" y="1592375"/>
            <a:ext cx="2687075" cy="259800"/>
            <a:chOff x="240663" y="1465263"/>
            <a:chExt cx="2687075" cy="259800"/>
          </a:xfrm>
        </p:grpSpPr>
        <p:sp>
          <p:nvSpPr>
            <p:cNvPr id="1128" name="Google Shape;1128;p131"/>
            <p:cNvSpPr/>
            <p:nvPr/>
          </p:nvSpPr>
          <p:spPr>
            <a:xfrm>
              <a:off x="376838" y="1465263"/>
              <a:ext cx="2550900" cy="259800"/>
            </a:xfrm>
            <a:prstGeom prst="rect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1"/>
            <p:cNvSpPr txBox="1"/>
            <p:nvPr/>
          </p:nvSpPr>
          <p:spPr>
            <a:xfrm>
              <a:off x="603288" y="1476813"/>
              <a:ext cx="2292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rgbClr val="1A2744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  <a:r>
                <a:rPr lang="en" sz="1200">
                  <a:solidFill>
                    <a:srgbClr val="1A2744"/>
                  </a:solidFill>
                  <a:latin typeface="Inter"/>
                  <a:ea typeface="Inter"/>
                  <a:cs typeface="Inter"/>
                  <a:sym typeface="Inter"/>
                </a:rPr>
                <a:t>it clone</a:t>
              </a:r>
              <a:endParaRPr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30" name="Google Shape;1130;p131"/>
            <p:cNvSpPr/>
            <p:nvPr/>
          </p:nvSpPr>
          <p:spPr>
            <a:xfrm>
              <a:off x="240663" y="1465263"/>
              <a:ext cx="259800" cy="259800"/>
            </a:xfrm>
            <a:prstGeom prst="ellipse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1"/>
            <p:cNvSpPr txBox="1"/>
            <p:nvPr/>
          </p:nvSpPr>
          <p:spPr>
            <a:xfrm>
              <a:off x="295685" y="1476975"/>
              <a:ext cx="2352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01.</a:t>
              </a:r>
              <a:endParaRPr b="0" i="0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</p:grpSp>
      <p:grpSp>
        <p:nvGrpSpPr>
          <p:cNvPr id="1132" name="Google Shape;1132;p131"/>
          <p:cNvGrpSpPr/>
          <p:nvPr/>
        </p:nvGrpSpPr>
        <p:grpSpPr>
          <a:xfrm>
            <a:off x="254788" y="1982126"/>
            <a:ext cx="2687075" cy="259800"/>
            <a:chOff x="240663" y="1804863"/>
            <a:chExt cx="2687075" cy="259800"/>
          </a:xfrm>
        </p:grpSpPr>
        <p:sp>
          <p:nvSpPr>
            <p:cNvPr id="1133" name="Google Shape;1133;p131"/>
            <p:cNvSpPr/>
            <p:nvPr/>
          </p:nvSpPr>
          <p:spPr>
            <a:xfrm>
              <a:off x="376838" y="1804863"/>
              <a:ext cx="2550900" cy="259800"/>
            </a:xfrm>
            <a:prstGeom prst="rect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1"/>
            <p:cNvSpPr txBox="1"/>
            <p:nvPr/>
          </p:nvSpPr>
          <p:spPr>
            <a:xfrm>
              <a:off x="603288" y="1816413"/>
              <a:ext cx="2292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rgbClr val="1A2744"/>
                  </a:solidFill>
                  <a:latin typeface="Inter"/>
                  <a:ea typeface="Inter"/>
                  <a:cs typeface="Inter"/>
                  <a:sym typeface="Inter"/>
                </a:rPr>
                <a:t>git pull origin master</a:t>
              </a:r>
              <a:endParaRPr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35" name="Google Shape;1135;p131"/>
            <p:cNvSpPr/>
            <p:nvPr/>
          </p:nvSpPr>
          <p:spPr>
            <a:xfrm>
              <a:off x="240663" y="1804863"/>
              <a:ext cx="259800" cy="259800"/>
            </a:xfrm>
            <a:prstGeom prst="ellipse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1"/>
            <p:cNvSpPr txBox="1"/>
            <p:nvPr/>
          </p:nvSpPr>
          <p:spPr>
            <a:xfrm>
              <a:off x="295685" y="1816575"/>
              <a:ext cx="2352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</a:t>
              </a:r>
              <a:r>
                <a:rPr lang="en" sz="1000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2</a:t>
              </a:r>
              <a:r>
                <a:rPr b="0" i="0" lang="en" sz="1000" u="none" cap="none" strike="noStrike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.</a:t>
              </a:r>
              <a:endParaRPr b="0" i="0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</p:grpSp>
      <p:grpSp>
        <p:nvGrpSpPr>
          <p:cNvPr id="1137" name="Google Shape;1137;p131"/>
          <p:cNvGrpSpPr/>
          <p:nvPr/>
        </p:nvGrpSpPr>
        <p:grpSpPr>
          <a:xfrm>
            <a:off x="230275" y="2417026"/>
            <a:ext cx="3066889" cy="259812"/>
            <a:chOff x="174963" y="2311938"/>
            <a:chExt cx="3066889" cy="259812"/>
          </a:xfrm>
        </p:grpSpPr>
        <p:sp>
          <p:nvSpPr>
            <p:cNvPr id="1138" name="Google Shape;1138;p131"/>
            <p:cNvSpPr/>
            <p:nvPr/>
          </p:nvSpPr>
          <p:spPr>
            <a:xfrm>
              <a:off x="311152" y="2311950"/>
              <a:ext cx="2930700" cy="259800"/>
            </a:xfrm>
            <a:prstGeom prst="rect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1"/>
            <p:cNvSpPr txBox="1"/>
            <p:nvPr/>
          </p:nvSpPr>
          <p:spPr>
            <a:xfrm>
              <a:off x="537600" y="2323500"/>
              <a:ext cx="26871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rgbClr val="1A2744"/>
                  </a:solidFill>
                  <a:latin typeface="Inter"/>
                  <a:ea typeface="Inter"/>
                  <a:cs typeface="Inter"/>
                  <a:sym typeface="Inter"/>
                </a:rPr>
                <a:t>git checkout -b new_branch_name</a:t>
              </a:r>
              <a:endParaRPr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40" name="Google Shape;1140;p131"/>
            <p:cNvSpPr/>
            <p:nvPr/>
          </p:nvSpPr>
          <p:spPr>
            <a:xfrm>
              <a:off x="174963" y="2311938"/>
              <a:ext cx="259800" cy="259800"/>
            </a:xfrm>
            <a:prstGeom prst="ellipse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1"/>
            <p:cNvSpPr txBox="1"/>
            <p:nvPr/>
          </p:nvSpPr>
          <p:spPr>
            <a:xfrm>
              <a:off x="229986" y="2323650"/>
              <a:ext cx="2352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</a:t>
              </a:r>
              <a:r>
                <a:rPr lang="en" sz="1000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3</a:t>
              </a:r>
              <a:endParaRPr b="0" i="0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</p:grpSp>
      <p:grpSp>
        <p:nvGrpSpPr>
          <p:cNvPr id="1142" name="Google Shape;1142;p131"/>
          <p:cNvGrpSpPr/>
          <p:nvPr/>
        </p:nvGrpSpPr>
        <p:grpSpPr>
          <a:xfrm>
            <a:off x="254800" y="2839426"/>
            <a:ext cx="2687075" cy="259800"/>
            <a:chOff x="174975" y="2729413"/>
            <a:chExt cx="2687075" cy="259800"/>
          </a:xfrm>
        </p:grpSpPr>
        <p:sp>
          <p:nvSpPr>
            <p:cNvPr id="1143" name="Google Shape;1143;p131"/>
            <p:cNvSpPr/>
            <p:nvPr/>
          </p:nvSpPr>
          <p:spPr>
            <a:xfrm>
              <a:off x="311150" y="2729413"/>
              <a:ext cx="2550900" cy="259800"/>
            </a:xfrm>
            <a:prstGeom prst="rect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1"/>
            <p:cNvSpPr txBox="1"/>
            <p:nvPr/>
          </p:nvSpPr>
          <p:spPr>
            <a:xfrm>
              <a:off x="537600" y="2740963"/>
              <a:ext cx="2292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rgbClr val="1A2744"/>
                  </a:solidFill>
                  <a:latin typeface="Inter"/>
                  <a:ea typeface="Inter"/>
                  <a:cs typeface="Inter"/>
                  <a:sym typeface="Inter"/>
                </a:rPr>
                <a:t>git add file_name</a:t>
              </a:r>
              <a:endParaRPr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45" name="Google Shape;1145;p131"/>
            <p:cNvSpPr/>
            <p:nvPr/>
          </p:nvSpPr>
          <p:spPr>
            <a:xfrm>
              <a:off x="174975" y="2729413"/>
              <a:ext cx="259800" cy="259800"/>
            </a:xfrm>
            <a:prstGeom prst="ellipse">
              <a:avLst/>
            </a:prstGeom>
            <a:solidFill>
              <a:srgbClr val="F3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1"/>
            <p:cNvSpPr txBox="1"/>
            <p:nvPr/>
          </p:nvSpPr>
          <p:spPr>
            <a:xfrm>
              <a:off x="229998" y="2741125"/>
              <a:ext cx="2352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</a:t>
              </a:r>
              <a:r>
                <a:rPr lang="en" sz="1000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4</a:t>
              </a:r>
              <a:r>
                <a:rPr b="0" i="0" lang="en" sz="1000" u="none" cap="none" strike="noStrike">
                  <a:solidFill>
                    <a:srgbClr val="1A2744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.</a:t>
              </a:r>
              <a:endParaRPr b="0" i="0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</p:grpSp>
      <p:sp>
        <p:nvSpPr>
          <p:cNvPr id="1147" name="Google Shape;1147;p131"/>
          <p:cNvSpPr/>
          <p:nvPr/>
        </p:nvSpPr>
        <p:spPr>
          <a:xfrm>
            <a:off x="387388" y="3306188"/>
            <a:ext cx="2687100" cy="2598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31"/>
          <p:cNvSpPr txBox="1"/>
          <p:nvPr/>
        </p:nvSpPr>
        <p:spPr>
          <a:xfrm>
            <a:off x="613838" y="3317738"/>
            <a:ext cx="2467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git commit -m "short_message"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9" name="Google Shape;1149;p131"/>
          <p:cNvSpPr/>
          <p:nvPr/>
        </p:nvSpPr>
        <p:spPr>
          <a:xfrm>
            <a:off x="251200" y="3306175"/>
            <a:ext cx="259800" cy="259800"/>
          </a:xfrm>
          <a:prstGeom prst="ellipse">
            <a:avLst/>
          </a:prstGeom>
          <a:solidFill>
            <a:srgbClr val="F3F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131"/>
          <p:cNvSpPr txBox="1"/>
          <p:nvPr/>
        </p:nvSpPr>
        <p:spPr>
          <a:xfrm>
            <a:off x="306223" y="3317888"/>
            <a:ext cx="235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0</a:t>
            </a:r>
            <a:r>
              <a:rPr lang="en" sz="1000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5</a:t>
            </a:r>
            <a:r>
              <a:rPr b="0" i="0" lang="en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b="0" i="0" sz="1000" u="none" cap="none" strike="noStrike">
              <a:solidFill>
                <a:srgbClr val="1A2744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151" name="Google Shape;1151;p131"/>
          <p:cNvSpPr/>
          <p:nvPr/>
        </p:nvSpPr>
        <p:spPr>
          <a:xfrm>
            <a:off x="390975" y="3772926"/>
            <a:ext cx="2550900" cy="2598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31"/>
          <p:cNvSpPr txBox="1"/>
          <p:nvPr/>
        </p:nvSpPr>
        <p:spPr>
          <a:xfrm>
            <a:off x="617425" y="3784476"/>
            <a:ext cx="2292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git push branch_name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3" name="Google Shape;1153;p131"/>
          <p:cNvSpPr/>
          <p:nvPr/>
        </p:nvSpPr>
        <p:spPr>
          <a:xfrm>
            <a:off x="254800" y="3772926"/>
            <a:ext cx="259800" cy="259800"/>
          </a:xfrm>
          <a:prstGeom prst="ellipse">
            <a:avLst/>
          </a:prstGeom>
          <a:solidFill>
            <a:srgbClr val="F3F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31"/>
          <p:cNvSpPr txBox="1"/>
          <p:nvPr/>
        </p:nvSpPr>
        <p:spPr>
          <a:xfrm>
            <a:off x="309823" y="3784638"/>
            <a:ext cx="235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0</a:t>
            </a:r>
            <a:r>
              <a:rPr lang="en" sz="1000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6</a:t>
            </a:r>
            <a:r>
              <a:rPr b="0" i="0" lang="en" sz="1000" u="none" cap="none" strike="noStrike">
                <a:solidFill>
                  <a:srgbClr val="1A2744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b="0" i="0" sz="1000" u="none" cap="none" strike="noStrike">
              <a:solidFill>
                <a:srgbClr val="1A2744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grpSp>
        <p:nvGrpSpPr>
          <p:cNvPr id="1155" name="Google Shape;1155;p131"/>
          <p:cNvGrpSpPr/>
          <p:nvPr/>
        </p:nvGrpSpPr>
        <p:grpSpPr>
          <a:xfrm>
            <a:off x="7328047" y="3525394"/>
            <a:ext cx="544999" cy="546025"/>
            <a:chOff x="3209207" y="1777226"/>
            <a:chExt cx="641100" cy="641100"/>
          </a:xfrm>
        </p:grpSpPr>
        <p:sp>
          <p:nvSpPr>
            <p:cNvPr id="1156" name="Google Shape;1156;p131"/>
            <p:cNvSpPr/>
            <p:nvPr/>
          </p:nvSpPr>
          <p:spPr>
            <a:xfrm>
              <a:off x="3209207" y="1777226"/>
              <a:ext cx="641100" cy="641100"/>
            </a:xfrm>
            <a:prstGeom prst="ellipse">
              <a:avLst/>
            </a:prstGeom>
            <a:solidFill>
              <a:srgbClr val="265396"/>
            </a:solidFill>
            <a:ln cap="flat" cmpd="sng" w="28575">
              <a:solidFill>
                <a:srgbClr val="14A9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7" name="Google Shape;1157;p131"/>
            <p:cNvSpPr txBox="1"/>
            <p:nvPr/>
          </p:nvSpPr>
          <p:spPr>
            <a:xfrm>
              <a:off x="3311660" y="1936478"/>
              <a:ext cx="452400" cy="361500"/>
            </a:xfrm>
            <a:prstGeom prst="rect">
              <a:avLst/>
            </a:prstGeom>
            <a:solidFill>
              <a:srgbClr val="26539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800">
                  <a:solidFill>
                    <a:srgbClr val="14A961"/>
                  </a:solidFill>
                  <a:latin typeface="Inter"/>
                  <a:ea typeface="Inter"/>
                  <a:cs typeface="Inter"/>
                  <a:sym typeface="Inter"/>
                </a:rPr>
                <a:t>02</a:t>
              </a:r>
              <a:endParaRPr b="1" i="0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58" name="Google Shape;1158;p131"/>
          <p:cNvGrpSpPr/>
          <p:nvPr/>
        </p:nvGrpSpPr>
        <p:grpSpPr>
          <a:xfrm>
            <a:off x="5702847" y="4022669"/>
            <a:ext cx="544999" cy="546025"/>
            <a:chOff x="3209207" y="1777226"/>
            <a:chExt cx="641100" cy="641100"/>
          </a:xfrm>
        </p:grpSpPr>
        <p:sp>
          <p:nvSpPr>
            <p:cNvPr id="1159" name="Google Shape;1159;p131"/>
            <p:cNvSpPr/>
            <p:nvPr/>
          </p:nvSpPr>
          <p:spPr>
            <a:xfrm>
              <a:off x="3209207" y="1777226"/>
              <a:ext cx="641100" cy="641100"/>
            </a:xfrm>
            <a:prstGeom prst="ellipse">
              <a:avLst/>
            </a:prstGeom>
            <a:solidFill>
              <a:srgbClr val="265396"/>
            </a:solidFill>
            <a:ln cap="flat" cmpd="sng" w="28575">
              <a:solidFill>
                <a:srgbClr val="14A9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0" name="Google Shape;1160;p131"/>
            <p:cNvSpPr txBox="1"/>
            <p:nvPr/>
          </p:nvSpPr>
          <p:spPr>
            <a:xfrm>
              <a:off x="3311660" y="1936478"/>
              <a:ext cx="452400" cy="361500"/>
            </a:xfrm>
            <a:prstGeom prst="rect">
              <a:avLst/>
            </a:prstGeom>
            <a:solidFill>
              <a:srgbClr val="26539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800">
                  <a:solidFill>
                    <a:srgbClr val="14A961"/>
                  </a:solidFill>
                  <a:latin typeface="Inter"/>
                  <a:ea typeface="Inter"/>
                  <a:cs typeface="Inter"/>
                  <a:sym typeface="Inter"/>
                </a:rPr>
                <a:t>03</a:t>
              </a:r>
              <a:endParaRPr b="1" i="0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61" name="Google Shape;1161;p131"/>
          <p:cNvGrpSpPr/>
          <p:nvPr/>
        </p:nvGrpSpPr>
        <p:grpSpPr>
          <a:xfrm>
            <a:off x="3592922" y="2025719"/>
            <a:ext cx="544999" cy="546025"/>
            <a:chOff x="3209207" y="1777226"/>
            <a:chExt cx="641100" cy="641100"/>
          </a:xfrm>
        </p:grpSpPr>
        <p:sp>
          <p:nvSpPr>
            <p:cNvPr id="1162" name="Google Shape;1162;p131"/>
            <p:cNvSpPr/>
            <p:nvPr/>
          </p:nvSpPr>
          <p:spPr>
            <a:xfrm>
              <a:off x="3209207" y="1777226"/>
              <a:ext cx="641100" cy="641100"/>
            </a:xfrm>
            <a:prstGeom prst="ellipse">
              <a:avLst/>
            </a:prstGeom>
            <a:solidFill>
              <a:srgbClr val="265396"/>
            </a:solidFill>
            <a:ln cap="flat" cmpd="sng" w="28575">
              <a:solidFill>
                <a:srgbClr val="14A9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3" name="Google Shape;1163;p131"/>
            <p:cNvSpPr txBox="1"/>
            <p:nvPr/>
          </p:nvSpPr>
          <p:spPr>
            <a:xfrm>
              <a:off x="3311660" y="1936478"/>
              <a:ext cx="452400" cy="361500"/>
            </a:xfrm>
            <a:prstGeom prst="rect">
              <a:avLst/>
            </a:prstGeom>
            <a:solidFill>
              <a:srgbClr val="26539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800">
                  <a:solidFill>
                    <a:srgbClr val="14A961"/>
                  </a:solidFill>
                  <a:latin typeface="Inter"/>
                  <a:ea typeface="Inter"/>
                  <a:cs typeface="Inter"/>
                  <a:sym typeface="Inter"/>
                </a:rPr>
                <a:t>04</a:t>
              </a:r>
              <a:endParaRPr b="1" i="0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64" name="Google Shape;1164;p131"/>
          <p:cNvGrpSpPr/>
          <p:nvPr/>
        </p:nvGrpSpPr>
        <p:grpSpPr>
          <a:xfrm>
            <a:off x="4571997" y="2603469"/>
            <a:ext cx="544999" cy="546025"/>
            <a:chOff x="3209207" y="1777226"/>
            <a:chExt cx="641100" cy="641100"/>
          </a:xfrm>
        </p:grpSpPr>
        <p:sp>
          <p:nvSpPr>
            <p:cNvPr id="1165" name="Google Shape;1165;p131"/>
            <p:cNvSpPr/>
            <p:nvPr/>
          </p:nvSpPr>
          <p:spPr>
            <a:xfrm>
              <a:off x="3209207" y="1777226"/>
              <a:ext cx="641100" cy="641100"/>
            </a:xfrm>
            <a:prstGeom prst="ellipse">
              <a:avLst/>
            </a:prstGeom>
            <a:solidFill>
              <a:srgbClr val="265396"/>
            </a:solidFill>
            <a:ln cap="flat" cmpd="sng" w="28575">
              <a:solidFill>
                <a:srgbClr val="14A9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6" name="Google Shape;1166;p131"/>
            <p:cNvSpPr txBox="1"/>
            <p:nvPr/>
          </p:nvSpPr>
          <p:spPr>
            <a:xfrm>
              <a:off x="3311660" y="1936478"/>
              <a:ext cx="452400" cy="361500"/>
            </a:xfrm>
            <a:prstGeom prst="rect">
              <a:avLst/>
            </a:prstGeom>
            <a:solidFill>
              <a:srgbClr val="26539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800">
                  <a:solidFill>
                    <a:srgbClr val="14A961"/>
                  </a:solidFill>
                  <a:latin typeface="Inter"/>
                  <a:ea typeface="Inter"/>
                  <a:cs typeface="Inter"/>
                  <a:sym typeface="Inter"/>
                </a:rPr>
                <a:t>05</a:t>
              </a:r>
              <a:endParaRPr b="1" i="0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67" name="Google Shape;1167;p131"/>
          <p:cNvGrpSpPr/>
          <p:nvPr/>
        </p:nvGrpSpPr>
        <p:grpSpPr>
          <a:xfrm>
            <a:off x="6051547" y="2973119"/>
            <a:ext cx="544999" cy="546025"/>
            <a:chOff x="3209207" y="1777226"/>
            <a:chExt cx="641100" cy="641100"/>
          </a:xfrm>
        </p:grpSpPr>
        <p:sp>
          <p:nvSpPr>
            <p:cNvPr id="1168" name="Google Shape;1168;p131"/>
            <p:cNvSpPr/>
            <p:nvPr/>
          </p:nvSpPr>
          <p:spPr>
            <a:xfrm>
              <a:off x="3209207" y="1777226"/>
              <a:ext cx="641100" cy="641100"/>
            </a:xfrm>
            <a:prstGeom prst="ellipse">
              <a:avLst/>
            </a:prstGeom>
            <a:solidFill>
              <a:srgbClr val="265396"/>
            </a:solidFill>
            <a:ln cap="flat" cmpd="sng" w="28575">
              <a:solidFill>
                <a:srgbClr val="14A9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9" name="Google Shape;1169;p131"/>
            <p:cNvSpPr txBox="1"/>
            <p:nvPr/>
          </p:nvSpPr>
          <p:spPr>
            <a:xfrm>
              <a:off x="3311660" y="1936478"/>
              <a:ext cx="452400" cy="361500"/>
            </a:xfrm>
            <a:prstGeom prst="rect">
              <a:avLst/>
            </a:prstGeom>
            <a:solidFill>
              <a:srgbClr val="26539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800">
                  <a:solidFill>
                    <a:srgbClr val="14A961"/>
                  </a:solidFill>
                  <a:latin typeface="Inter"/>
                  <a:ea typeface="Inter"/>
                  <a:cs typeface="Inter"/>
                  <a:sym typeface="Inter"/>
                </a:rPr>
                <a:t>06</a:t>
              </a:r>
              <a:endParaRPr b="1" i="0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132"/>
          <p:cNvPicPr preferRelativeResize="0"/>
          <p:nvPr/>
        </p:nvPicPr>
        <p:blipFill rotWithShape="1">
          <a:blip r:embed="rId3">
            <a:alphaModFix amt="45000"/>
          </a:blip>
          <a:srcRect b="0" l="0" r="645" t="0"/>
          <a:stretch/>
        </p:blipFill>
        <p:spPr>
          <a:xfrm>
            <a:off x="0" y="-5500"/>
            <a:ext cx="9144003" cy="5154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5" name="Google Shape;1175;p132"/>
          <p:cNvGrpSpPr/>
          <p:nvPr/>
        </p:nvGrpSpPr>
        <p:grpSpPr>
          <a:xfrm>
            <a:off x="2" y="2393616"/>
            <a:ext cx="4023997" cy="421813"/>
            <a:chOff x="-78537" y="2223200"/>
            <a:chExt cx="4167785" cy="421813"/>
          </a:xfrm>
        </p:grpSpPr>
        <p:sp>
          <p:nvSpPr>
            <p:cNvPr id="1176" name="Google Shape;1176;p132"/>
            <p:cNvSpPr/>
            <p:nvPr/>
          </p:nvSpPr>
          <p:spPr>
            <a:xfrm>
              <a:off x="-78537" y="2223213"/>
              <a:ext cx="3950400" cy="4218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77" name="Google Shape;1177;p132"/>
            <p:cNvSpPr/>
            <p:nvPr/>
          </p:nvSpPr>
          <p:spPr>
            <a:xfrm>
              <a:off x="3667448" y="2223200"/>
              <a:ext cx="421800" cy="421800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78" name="Google Shape;1178;p132"/>
          <p:cNvSpPr txBox="1"/>
          <p:nvPr>
            <p:ph idx="1" type="body"/>
          </p:nvPr>
        </p:nvSpPr>
        <p:spPr>
          <a:xfrm>
            <a:off x="911700" y="1076625"/>
            <a:ext cx="48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179" name="Google Shape;1179;p132"/>
          <p:cNvSpPr txBox="1"/>
          <p:nvPr>
            <p:ph idx="2" type="body"/>
          </p:nvPr>
        </p:nvSpPr>
        <p:spPr>
          <a:xfrm>
            <a:off x="360900" y="10766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80" name="Google Shape;1180;p132"/>
          <p:cNvSpPr txBox="1"/>
          <p:nvPr>
            <p:ph idx="3" type="body"/>
          </p:nvPr>
        </p:nvSpPr>
        <p:spPr>
          <a:xfrm>
            <a:off x="911700" y="1508675"/>
            <a:ext cx="436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181" name="Google Shape;1181;p132"/>
          <p:cNvSpPr txBox="1"/>
          <p:nvPr>
            <p:ph idx="4" type="body"/>
          </p:nvPr>
        </p:nvSpPr>
        <p:spPr>
          <a:xfrm>
            <a:off x="360900" y="15086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82" name="Google Shape;1182;p132"/>
          <p:cNvSpPr txBox="1"/>
          <p:nvPr>
            <p:ph idx="5" type="body"/>
          </p:nvPr>
        </p:nvSpPr>
        <p:spPr>
          <a:xfrm>
            <a:off x="911700" y="1940750"/>
            <a:ext cx="411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32"/>
          <p:cNvSpPr txBox="1"/>
          <p:nvPr>
            <p:ph idx="6" type="body"/>
          </p:nvPr>
        </p:nvSpPr>
        <p:spPr>
          <a:xfrm>
            <a:off x="360900" y="194075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84" name="Google Shape;1184;p132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5" name="Google Shape;1185;p132"/>
          <p:cNvSpPr txBox="1"/>
          <p:nvPr>
            <p:ph idx="5" type="body"/>
          </p:nvPr>
        </p:nvSpPr>
        <p:spPr>
          <a:xfrm>
            <a:off x="911700" y="2372817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 Demo</a:t>
            </a:r>
            <a:endParaRPr/>
          </a:p>
        </p:txBody>
      </p:sp>
      <p:sp>
        <p:nvSpPr>
          <p:cNvPr id="1186" name="Google Shape;1186;p132"/>
          <p:cNvSpPr txBox="1"/>
          <p:nvPr>
            <p:ph idx="6" type="body"/>
          </p:nvPr>
        </p:nvSpPr>
        <p:spPr>
          <a:xfrm>
            <a:off x="360900" y="23728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87" name="Google Shape;1187;p132"/>
          <p:cNvSpPr txBox="1"/>
          <p:nvPr>
            <p:ph idx="5" type="body"/>
          </p:nvPr>
        </p:nvSpPr>
        <p:spPr>
          <a:xfrm>
            <a:off x="911700" y="2804875"/>
            <a:ext cx="5108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188" name="Google Shape;1188;p132"/>
          <p:cNvSpPr txBox="1"/>
          <p:nvPr>
            <p:ph idx="6" type="body"/>
          </p:nvPr>
        </p:nvSpPr>
        <p:spPr>
          <a:xfrm>
            <a:off x="360900" y="28048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133"/>
          <p:cNvPicPr preferRelativeResize="0"/>
          <p:nvPr/>
        </p:nvPicPr>
        <p:blipFill rotWithShape="1">
          <a:blip r:embed="rId3">
            <a:alphaModFix amt="45000"/>
          </a:blip>
          <a:srcRect b="0" l="0" r="645" t="0"/>
          <a:stretch/>
        </p:blipFill>
        <p:spPr>
          <a:xfrm>
            <a:off x="0" y="-5500"/>
            <a:ext cx="9144003" cy="5154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4" name="Google Shape;1194;p133"/>
          <p:cNvGrpSpPr/>
          <p:nvPr/>
        </p:nvGrpSpPr>
        <p:grpSpPr>
          <a:xfrm>
            <a:off x="2" y="2774616"/>
            <a:ext cx="4023997" cy="421813"/>
            <a:chOff x="-78537" y="2223200"/>
            <a:chExt cx="4167785" cy="421813"/>
          </a:xfrm>
        </p:grpSpPr>
        <p:sp>
          <p:nvSpPr>
            <p:cNvPr id="1195" name="Google Shape;1195;p133"/>
            <p:cNvSpPr/>
            <p:nvPr/>
          </p:nvSpPr>
          <p:spPr>
            <a:xfrm>
              <a:off x="-78537" y="2223213"/>
              <a:ext cx="3950400" cy="4218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96" name="Google Shape;1196;p133"/>
            <p:cNvSpPr/>
            <p:nvPr/>
          </p:nvSpPr>
          <p:spPr>
            <a:xfrm>
              <a:off x="3667448" y="2223200"/>
              <a:ext cx="421800" cy="421800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97" name="Google Shape;1197;p133"/>
          <p:cNvSpPr txBox="1"/>
          <p:nvPr>
            <p:ph idx="1" type="body"/>
          </p:nvPr>
        </p:nvSpPr>
        <p:spPr>
          <a:xfrm>
            <a:off x="911700" y="1076625"/>
            <a:ext cx="48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198" name="Google Shape;1198;p133"/>
          <p:cNvSpPr txBox="1"/>
          <p:nvPr>
            <p:ph idx="2" type="body"/>
          </p:nvPr>
        </p:nvSpPr>
        <p:spPr>
          <a:xfrm>
            <a:off x="360900" y="10766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99" name="Google Shape;1199;p133"/>
          <p:cNvSpPr txBox="1"/>
          <p:nvPr>
            <p:ph idx="3" type="body"/>
          </p:nvPr>
        </p:nvSpPr>
        <p:spPr>
          <a:xfrm>
            <a:off x="911700" y="1508675"/>
            <a:ext cx="436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200" name="Google Shape;1200;p133"/>
          <p:cNvSpPr txBox="1"/>
          <p:nvPr>
            <p:ph idx="4" type="body"/>
          </p:nvPr>
        </p:nvSpPr>
        <p:spPr>
          <a:xfrm>
            <a:off x="360900" y="15086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201" name="Google Shape;1201;p133"/>
          <p:cNvSpPr txBox="1"/>
          <p:nvPr>
            <p:ph idx="5" type="body"/>
          </p:nvPr>
        </p:nvSpPr>
        <p:spPr>
          <a:xfrm>
            <a:off x="911700" y="1940750"/>
            <a:ext cx="411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33"/>
          <p:cNvSpPr txBox="1"/>
          <p:nvPr>
            <p:ph idx="6" type="body"/>
          </p:nvPr>
        </p:nvSpPr>
        <p:spPr>
          <a:xfrm>
            <a:off x="360900" y="194075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203" name="Google Shape;1203;p13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4" name="Google Shape;1204;p133"/>
          <p:cNvSpPr txBox="1"/>
          <p:nvPr>
            <p:ph idx="5" type="body"/>
          </p:nvPr>
        </p:nvSpPr>
        <p:spPr>
          <a:xfrm>
            <a:off x="911700" y="2372817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</a:t>
            </a:r>
            <a:endParaRPr/>
          </a:p>
        </p:txBody>
      </p:sp>
      <p:sp>
        <p:nvSpPr>
          <p:cNvPr id="1205" name="Google Shape;1205;p133"/>
          <p:cNvSpPr txBox="1"/>
          <p:nvPr>
            <p:ph idx="6" type="body"/>
          </p:nvPr>
        </p:nvSpPr>
        <p:spPr>
          <a:xfrm>
            <a:off x="360900" y="23728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206" name="Google Shape;1206;p133"/>
          <p:cNvSpPr txBox="1"/>
          <p:nvPr>
            <p:ph idx="5" type="body"/>
          </p:nvPr>
        </p:nvSpPr>
        <p:spPr>
          <a:xfrm>
            <a:off x="911700" y="2804875"/>
            <a:ext cx="5108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07" name="Google Shape;1207;p133"/>
          <p:cNvSpPr txBox="1"/>
          <p:nvPr>
            <p:ph idx="6" type="body"/>
          </p:nvPr>
        </p:nvSpPr>
        <p:spPr>
          <a:xfrm>
            <a:off x="360900" y="28048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121"/>
          <p:cNvPicPr preferRelativeResize="0"/>
          <p:nvPr/>
        </p:nvPicPr>
        <p:blipFill rotWithShape="1">
          <a:blip r:embed="rId3">
            <a:alphaModFix amt="45000"/>
          </a:blip>
          <a:srcRect b="0" l="0" r="645" t="0"/>
          <a:stretch/>
        </p:blipFill>
        <p:spPr>
          <a:xfrm>
            <a:off x="0" y="-5500"/>
            <a:ext cx="9144003" cy="5154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2" name="Google Shape;962;p121"/>
          <p:cNvGrpSpPr/>
          <p:nvPr/>
        </p:nvGrpSpPr>
        <p:grpSpPr>
          <a:xfrm>
            <a:off x="2" y="1098216"/>
            <a:ext cx="4023997" cy="421813"/>
            <a:chOff x="-78537" y="2223200"/>
            <a:chExt cx="4167785" cy="421813"/>
          </a:xfrm>
        </p:grpSpPr>
        <p:sp>
          <p:nvSpPr>
            <p:cNvPr id="963" name="Google Shape;963;p121"/>
            <p:cNvSpPr/>
            <p:nvPr/>
          </p:nvSpPr>
          <p:spPr>
            <a:xfrm>
              <a:off x="-78537" y="2223213"/>
              <a:ext cx="3950400" cy="4218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64" name="Google Shape;964;p121"/>
            <p:cNvSpPr/>
            <p:nvPr/>
          </p:nvSpPr>
          <p:spPr>
            <a:xfrm>
              <a:off x="3667448" y="2223200"/>
              <a:ext cx="421800" cy="421800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65" name="Google Shape;965;p121"/>
          <p:cNvSpPr txBox="1"/>
          <p:nvPr>
            <p:ph idx="1" type="body"/>
          </p:nvPr>
        </p:nvSpPr>
        <p:spPr>
          <a:xfrm>
            <a:off x="911700" y="1076625"/>
            <a:ext cx="48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66" name="Google Shape;966;p121"/>
          <p:cNvSpPr txBox="1"/>
          <p:nvPr>
            <p:ph idx="2" type="body"/>
          </p:nvPr>
        </p:nvSpPr>
        <p:spPr>
          <a:xfrm>
            <a:off x="360900" y="10766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67" name="Google Shape;967;p121"/>
          <p:cNvSpPr txBox="1"/>
          <p:nvPr>
            <p:ph idx="3" type="body"/>
          </p:nvPr>
        </p:nvSpPr>
        <p:spPr>
          <a:xfrm>
            <a:off x="911700" y="1508675"/>
            <a:ext cx="436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968" name="Google Shape;968;p121"/>
          <p:cNvSpPr txBox="1"/>
          <p:nvPr>
            <p:ph idx="4" type="body"/>
          </p:nvPr>
        </p:nvSpPr>
        <p:spPr>
          <a:xfrm>
            <a:off x="360900" y="15086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69" name="Google Shape;969;p121"/>
          <p:cNvSpPr txBox="1"/>
          <p:nvPr>
            <p:ph idx="5" type="body"/>
          </p:nvPr>
        </p:nvSpPr>
        <p:spPr>
          <a:xfrm>
            <a:off x="911700" y="1940750"/>
            <a:ext cx="411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21"/>
          <p:cNvSpPr txBox="1"/>
          <p:nvPr>
            <p:ph idx="6" type="body"/>
          </p:nvPr>
        </p:nvSpPr>
        <p:spPr>
          <a:xfrm>
            <a:off x="360900" y="194075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71" name="Google Shape;971;p121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121"/>
          <p:cNvSpPr txBox="1"/>
          <p:nvPr>
            <p:ph idx="5" type="body"/>
          </p:nvPr>
        </p:nvSpPr>
        <p:spPr>
          <a:xfrm>
            <a:off x="911700" y="2372817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</a:t>
            </a:r>
            <a:endParaRPr/>
          </a:p>
        </p:txBody>
      </p:sp>
      <p:sp>
        <p:nvSpPr>
          <p:cNvPr id="973" name="Google Shape;973;p121"/>
          <p:cNvSpPr txBox="1"/>
          <p:nvPr>
            <p:ph idx="6" type="body"/>
          </p:nvPr>
        </p:nvSpPr>
        <p:spPr>
          <a:xfrm>
            <a:off x="360900" y="23728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974" name="Google Shape;974;p121"/>
          <p:cNvSpPr txBox="1"/>
          <p:nvPr>
            <p:ph idx="5" type="body"/>
          </p:nvPr>
        </p:nvSpPr>
        <p:spPr>
          <a:xfrm>
            <a:off x="911700" y="2804875"/>
            <a:ext cx="5108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975" name="Google Shape;975;p121"/>
          <p:cNvSpPr txBox="1"/>
          <p:nvPr>
            <p:ph idx="6" type="body"/>
          </p:nvPr>
        </p:nvSpPr>
        <p:spPr>
          <a:xfrm>
            <a:off x="360900" y="28048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2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Things to remember…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1" name="Google Shape;981;p122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Announcements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2" name="Google Shape;982;p122"/>
          <p:cNvSpPr txBox="1"/>
          <p:nvPr/>
        </p:nvSpPr>
        <p:spPr>
          <a:xfrm>
            <a:off x="713550" y="824700"/>
            <a:ext cx="7197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Assessments due this week: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 April 23:59pm CAT: Loops and functions [Code Challenge]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 April 23:59pm CAT: Sort, Recursive functions, lambda functions and OOP [MCQ]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 Sessions are now 45 min long (your pod session time may have changed)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Friday weekly retrospectives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are looking into the code challenge issue regarding the asset folder.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123"/>
          <p:cNvPicPr preferRelativeResize="0"/>
          <p:nvPr/>
        </p:nvPicPr>
        <p:blipFill rotWithShape="1">
          <a:blip r:embed="rId3">
            <a:alphaModFix amt="45000"/>
          </a:blip>
          <a:srcRect b="0" l="0" r="645" t="0"/>
          <a:stretch/>
        </p:blipFill>
        <p:spPr>
          <a:xfrm>
            <a:off x="0" y="-5500"/>
            <a:ext cx="9144003" cy="5154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8" name="Google Shape;988;p123"/>
          <p:cNvGrpSpPr/>
          <p:nvPr/>
        </p:nvGrpSpPr>
        <p:grpSpPr>
          <a:xfrm>
            <a:off x="2" y="1479216"/>
            <a:ext cx="4023997" cy="421812"/>
            <a:chOff x="-78537" y="2223200"/>
            <a:chExt cx="4167785" cy="421813"/>
          </a:xfrm>
        </p:grpSpPr>
        <p:sp>
          <p:nvSpPr>
            <p:cNvPr id="989" name="Google Shape;989;p123"/>
            <p:cNvSpPr/>
            <p:nvPr/>
          </p:nvSpPr>
          <p:spPr>
            <a:xfrm>
              <a:off x="-78537" y="2223213"/>
              <a:ext cx="3950400" cy="4218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90" name="Google Shape;990;p123"/>
            <p:cNvSpPr/>
            <p:nvPr/>
          </p:nvSpPr>
          <p:spPr>
            <a:xfrm>
              <a:off x="3667448" y="2223200"/>
              <a:ext cx="421800" cy="421800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91" name="Google Shape;991;p123"/>
          <p:cNvSpPr txBox="1"/>
          <p:nvPr>
            <p:ph idx="1" type="body"/>
          </p:nvPr>
        </p:nvSpPr>
        <p:spPr>
          <a:xfrm>
            <a:off x="911700" y="1076625"/>
            <a:ext cx="48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92" name="Google Shape;992;p123"/>
          <p:cNvSpPr txBox="1"/>
          <p:nvPr>
            <p:ph idx="2" type="body"/>
          </p:nvPr>
        </p:nvSpPr>
        <p:spPr>
          <a:xfrm>
            <a:off x="360900" y="10766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93" name="Google Shape;993;p123"/>
          <p:cNvSpPr txBox="1"/>
          <p:nvPr>
            <p:ph idx="3" type="body"/>
          </p:nvPr>
        </p:nvSpPr>
        <p:spPr>
          <a:xfrm>
            <a:off x="911700" y="1508675"/>
            <a:ext cx="436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994" name="Google Shape;994;p123"/>
          <p:cNvSpPr txBox="1"/>
          <p:nvPr>
            <p:ph idx="4" type="body"/>
          </p:nvPr>
        </p:nvSpPr>
        <p:spPr>
          <a:xfrm>
            <a:off x="360900" y="15086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95" name="Google Shape;995;p123"/>
          <p:cNvSpPr txBox="1"/>
          <p:nvPr>
            <p:ph idx="5" type="body"/>
          </p:nvPr>
        </p:nvSpPr>
        <p:spPr>
          <a:xfrm>
            <a:off x="911700" y="1940750"/>
            <a:ext cx="411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23"/>
          <p:cNvSpPr txBox="1"/>
          <p:nvPr>
            <p:ph idx="6" type="body"/>
          </p:nvPr>
        </p:nvSpPr>
        <p:spPr>
          <a:xfrm>
            <a:off x="360900" y="194075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97" name="Google Shape;997;p123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8" name="Google Shape;998;p123"/>
          <p:cNvSpPr txBox="1"/>
          <p:nvPr>
            <p:ph idx="5" type="body"/>
          </p:nvPr>
        </p:nvSpPr>
        <p:spPr>
          <a:xfrm>
            <a:off x="911700" y="2372817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</a:t>
            </a:r>
            <a:endParaRPr/>
          </a:p>
        </p:txBody>
      </p:sp>
      <p:sp>
        <p:nvSpPr>
          <p:cNvPr id="999" name="Google Shape;999;p123"/>
          <p:cNvSpPr txBox="1"/>
          <p:nvPr>
            <p:ph idx="6" type="body"/>
          </p:nvPr>
        </p:nvSpPr>
        <p:spPr>
          <a:xfrm>
            <a:off x="360900" y="23728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00" name="Google Shape;1000;p123"/>
          <p:cNvSpPr txBox="1"/>
          <p:nvPr>
            <p:ph idx="5" type="body"/>
          </p:nvPr>
        </p:nvSpPr>
        <p:spPr>
          <a:xfrm>
            <a:off x="911700" y="2804875"/>
            <a:ext cx="5108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001" name="Google Shape;1001;p123"/>
          <p:cNvSpPr txBox="1"/>
          <p:nvPr>
            <p:ph idx="6" type="body"/>
          </p:nvPr>
        </p:nvSpPr>
        <p:spPr>
          <a:xfrm>
            <a:off x="360900" y="28048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24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vs Versioning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7" name="Google Shape;1007;p124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Control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8" name="Google Shape;1008;p124"/>
          <p:cNvSpPr/>
          <p:nvPr/>
        </p:nvSpPr>
        <p:spPr>
          <a:xfrm>
            <a:off x="1647898" y="1218564"/>
            <a:ext cx="2798100" cy="552000"/>
          </a:xfrm>
          <a:prstGeom prst="rect">
            <a:avLst/>
          </a:prstGeom>
          <a:solidFill>
            <a:srgbClr val="1A274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24"/>
          <p:cNvSpPr/>
          <p:nvPr/>
        </p:nvSpPr>
        <p:spPr>
          <a:xfrm>
            <a:off x="1647900" y="1817352"/>
            <a:ext cx="2798100" cy="2113800"/>
          </a:xfrm>
          <a:prstGeom prst="rect">
            <a:avLst/>
          </a:prstGeom>
          <a:solidFill>
            <a:srgbClr val="E4E7E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24"/>
          <p:cNvSpPr txBox="1"/>
          <p:nvPr/>
        </p:nvSpPr>
        <p:spPr>
          <a:xfrm>
            <a:off x="1647898" y="1425264"/>
            <a:ext cx="2798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Version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11" name="Google Shape;1011;p124"/>
          <p:cNvSpPr/>
          <p:nvPr/>
        </p:nvSpPr>
        <p:spPr>
          <a:xfrm>
            <a:off x="4698002" y="1218564"/>
            <a:ext cx="2798100" cy="552000"/>
          </a:xfrm>
          <a:prstGeom prst="rect">
            <a:avLst/>
          </a:prstGeom>
          <a:solidFill>
            <a:srgbClr val="1A274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24"/>
          <p:cNvSpPr/>
          <p:nvPr/>
        </p:nvSpPr>
        <p:spPr>
          <a:xfrm>
            <a:off x="4698002" y="1817372"/>
            <a:ext cx="2798100" cy="2113800"/>
          </a:xfrm>
          <a:prstGeom prst="rect">
            <a:avLst/>
          </a:prstGeom>
          <a:solidFill>
            <a:srgbClr val="E4E7E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24"/>
          <p:cNvSpPr txBox="1"/>
          <p:nvPr/>
        </p:nvSpPr>
        <p:spPr>
          <a:xfrm>
            <a:off x="4698002" y="1425264"/>
            <a:ext cx="2798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Versioning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14" name="Google Shape;1014;p124"/>
          <p:cNvSpPr txBox="1"/>
          <p:nvPr/>
        </p:nvSpPr>
        <p:spPr>
          <a:xfrm>
            <a:off x="1647898" y="2122161"/>
            <a:ext cx="2798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0" spcFirstLastPara="1" rIns="108000" wrap="square" tIns="1080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This is a specific instance of a program or file, it is usually identified by a specific number, word or phrase.</a:t>
            </a:r>
            <a:endParaRPr sz="11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An example is Android 13 or I.O.S. 17</a:t>
            </a:r>
            <a:endParaRPr sz="11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5" name="Google Shape;1015;p124"/>
          <p:cNvSpPr txBox="1"/>
          <p:nvPr/>
        </p:nvSpPr>
        <p:spPr>
          <a:xfrm>
            <a:off x="4698002" y="2122162"/>
            <a:ext cx="2798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0" spcFirstLastPara="1" rIns="108000" wrap="square" tIns="1080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The process creating, managing and tracking the versions of a program or file over time.</a:t>
            </a:r>
            <a:endParaRPr sz="11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2744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In this process, the team record the changes made and assign the new version a unique identifier.</a:t>
            </a:r>
            <a:endParaRPr sz="11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25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History 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1" name="Google Shape;1021;p125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Control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2" name="Google Shape;1022;p125"/>
          <p:cNvSpPr txBox="1"/>
          <p:nvPr/>
        </p:nvSpPr>
        <p:spPr>
          <a:xfrm>
            <a:off x="495150" y="1509750"/>
            <a:ext cx="815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Version history is the chronological record of all the changes made to a program or file. </a:t>
            </a:r>
            <a:endParaRPr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 records : who? what? When?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‘</a:t>
            </a:r>
            <a:r>
              <a:rPr b="1" i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who?’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is the authors’ information.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‘</a:t>
            </a:r>
            <a:r>
              <a:rPr b="1" i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what?’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is what are the changes made and the unique identifier given to the new version.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‘</a:t>
            </a:r>
            <a:r>
              <a:rPr b="1" i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when?’</a:t>
            </a: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is the date and time of the changes.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26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Control Systems</a:t>
            </a: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8" name="Google Shape;1028;p126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Control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9" name="Google Shape;1029;p126"/>
          <p:cNvSpPr txBox="1"/>
          <p:nvPr/>
        </p:nvSpPr>
        <p:spPr>
          <a:xfrm>
            <a:off x="609600" y="1037100"/>
            <a:ext cx="784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These are systems that allow us to track the state of our program and files as they change over time.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These systems allow multiple people to collaborate on the project in parallel.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30" name="Google Shape;103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766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600" y="32766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400" y="3200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3200" y="3276600"/>
            <a:ext cx="2286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26"/>
          <p:cNvSpPr txBox="1"/>
          <p:nvPr/>
        </p:nvSpPr>
        <p:spPr>
          <a:xfrm>
            <a:off x="381000" y="2738700"/>
            <a:ext cx="11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5" name="Google Shape;1035;p126"/>
          <p:cNvSpPr txBox="1"/>
          <p:nvPr/>
        </p:nvSpPr>
        <p:spPr>
          <a:xfrm>
            <a:off x="2362200" y="27432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Bazaar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6" name="Google Shape;1036;p126"/>
          <p:cNvSpPr txBox="1"/>
          <p:nvPr/>
        </p:nvSpPr>
        <p:spPr>
          <a:xfrm>
            <a:off x="4572000" y="2738700"/>
            <a:ext cx="11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Mercurial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7" name="Google Shape;1037;p126"/>
          <p:cNvSpPr txBox="1"/>
          <p:nvPr/>
        </p:nvSpPr>
        <p:spPr>
          <a:xfrm>
            <a:off x="7162800" y="2743200"/>
            <a:ext cx="11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Darcs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8" name="Google Shape;1038;p126"/>
          <p:cNvSpPr/>
          <p:nvPr/>
        </p:nvSpPr>
        <p:spPr>
          <a:xfrm>
            <a:off x="98525" y="2532325"/>
            <a:ext cx="1793400" cy="21777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7"/>
          <p:cNvSpPr/>
          <p:nvPr/>
        </p:nvSpPr>
        <p:spPr>
          <a:xfrm>
            <a:off x="4688475" y="3056050"/>
            <a:ext cx="2691600" cy="16233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27"/>
          <p:cNvSpPr/>
          <p:nvPr/>
        </p:nvSpPr>
        <p:spPr>
          <a:xfrm>
            <a:off x="1634125" y="2979850"/>
            <a:ext cx="2691600" cy="17541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27"/>
          <p:cNvSpPr/>
          <p:nvPr/>
        </p:nvSpPr>
        <p:spPr>
          <a:xfrm>
            <a:off x="5976300" y="1037375"/>
            <a:ext cx="2808000" cy="17541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27"/>
          <p:cNvSpPr/>
          <p:nvPr/>
        </p:nvSpPr>
        <p:spPr>
          <a:xfrm>
            <a:off x="472975" y="1150775"/>
            <a:ext cx="2460900" cy="16233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27"/>
          <p:cNvSpPr/>
          <p:nvPr/>
        </p:nvSpPr>
        <p:spPr>
          <a:xfrm>
            <a:off x="1835800" y="0"/>
            <a:ext cx="7257900" cy="546000"/>
          </a:xfrm>
          <a:prstGeom prst="rect">
            <a:avLst/>
          </a:prstGeom>
          <a:solidFill>
            <a:srgbClr val="265396"/>
          </a:solidFill>
          <a:ln>
            <a:noFill/>
          </a:ln>
        </p:spPr>
        <p:txBody>
          <a:bodyPr anchorCtr="0" anchor="ctr" bIns="27000" lIns="505625" spcFirstLastPara="1" rIns="27000" wrap="square" tIns="2700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do we use a DVCS?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" name="Google Shape;1048;p127"/>
          <p:cNvSpPr/>
          <p:nvPr/>
        </p:nvSpPr>
        <p:spPr>
          <a:xfrm>
            <a:off x="0" y="5"/>
            <a:ext cx="2616600" cy="546000"/>
          </a:xfrm>
          <a:prstGeom prst="homePlate">
            <a:avLst>
              <a:gd fmla="val 50000" name="adj"/>
            </a:avLst>
          </a:prstGeom>
          <a:solidFill>
            <a:srgbClr val="3B82F6"/>
          </a:solidFill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Version Control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9" name="Google Shape;1049;p127"/>
          <p:cNvSpPr txBox="1"/>
          <p:nvPr/>
        </p:nvSpPr>
        <p:spPr>
          <a:xfrm>
            <a:off x="360000" y="1681463"/>
            <a:ext cx="2808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72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Traceability</a:t>
            </a:r>
            <a:endParaRPr sz="1200">
              <a:solidFill>
                <a:schemeClr val="accent4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50" name="Google Shape;1050;p127"/>
          <p:cNvSpPr txBox="1"/>
          <p:nvPr/>
        </p:nvSpPr>
        <p:spPr>
          <a:xfrm>
            <a:off x="360000" y="1896500"/>
            <a:ext cx="2808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360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Ability to track all the changes made to the code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1" name="Google Shape;1051;p127"/>
          <p:cNvSpPr txBox="1"/>
          <p:nvPr/>
        </p:nvSpPr>
        <p:spPr>
          <a:xfrm>
            <a:off x="1634125" y="3434800"/>
            <a:ext cx="2808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72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Error Handling</a:t>
            </a:r>
            <a:endParaRPr sz="1200">
              <a:solidFill>
                <a:schemeClr val="accent6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52" name="Google Shape;1052;p127"/>
          <p:cNvSpPr txBox="1"/>
          <p:nvPr/>
        </p:nvSpPr>
        <p:spPr>
          <a:xfrm>
            <a:off x="1634125" y="3649838"/>
            <a:ext cx="2808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360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Enable error handling with minimal disruption to the other collaborators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3" name="Google Shape;1053;p127"/>
          <p:cNvSpPr txBox="1"/>
          <p:nvPr/>
        </p:nvSpPr>
        <p:spPr>
          <a:xfrm>
            <a:off x="3168000" y="1681463"/>
            <a:ext cx="2808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72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82F6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Accountability</a:t>
            </a:r>
            <a:endParaRPr sz="1200">
              <a:solidFill>
                <a:srgbClr val="3B82F6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54" name="Google Shape;1054;p127"/>
          <p:cNvSpPr txBox="1"/>
          <p:nvPr/>
        </p:nvSpPr>
        <p:spPr>
          <a:xfrm>
            <a:off x="3168000" y="1896500"/>
            <a:ext cx="2808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360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Links the changes to contributors at a certain time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5" name="Google Shape;1055;p127"/>
          <p:cNvSpPr txBox="1"/>
          <p:nvPr/>
        </p:nvSpPr>
        <p:spPr>
          <a:xfrm>
            <a:off x="5976300" y="1491038"/>
            <a:ext cx="2808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72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Clarity</a:t>
            </a:r>
            <a:endParaRPr sz="1200">
              <a:solidFill>
                <a:schemeClr val="accent5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56" name="Google Shape;1056;p127"/>
          <p:cNvSpPr txBox="1"/>
          <p:nvPr/>
        </p:nvSpPr>
        <p:spPr>
          <a:xfrm>
            <a:off x="5976300" y="1706075"/>
            <a:ext cx="2808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360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Ability to clearly identify each version and the changes associated with each version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7" name="Google Shape;1057;p127"/>
          <p:cNvSpPr txBox="1"/>
          <p:nvPr/>
        </p:nvSpPr>
        <p:spPr>
          <a:xfrm>
            <a:off x="4688475" y="3447500"/>
            <a:ext cx="2808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72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A96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Availability</a:t>
            </a:r>
            <a:endParaRPr sz="1200">
              <a:solidFill>
                <a:srgbClr val="14A96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58" name="Google Shape;1058;p127"/>
          <p:cNvSpPr txBox="1"/>
          <p:nvPr/>
        </p:nvSpPr>
        <p:spPr>
          <a:xfrm>
            <a:off x="4688475" y="3662538"/>
            <a:ext cx="2808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108000" wrap="square" tIns="360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2744"/>
                </a:solidFill>
                <a:latin typeface="Inter"/>
                <a:ea typeface="Inter"/>
                <a:cs typeface="Inter"/>
                <a:sym typeface="Inter"/>
              </a:rPr>
              <a:t>The latest stable version of the program or file is always online.</a:t>
            </a:r>
            <a:endParaRPr sz="1200">
              <a:solidFill>
                <a:srgbClr val="1A27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9" name="Google Shape;1059;p127"/>
          <p:cNvSpPr/>
          <p:nvPr/>
        </p:nvSpPr>
        <p:spPr>
          <a:xfrm>
            <a:off x="3168650" y="1037375"/>
            <a:ext cx="2691600" cy="17541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128"/>
          <p:cNvPicPr preferRelativeResize="0"/>
          <p:nvPr/>
        </p:nvPicPr>
        <p:blipFill rotWithShape="1">
          <a:blip r:embed="rId3">
            <a:alphaModFix amt="45000"/>
          </a:blip>
          <a:srcRect b="0" l="0" r="645" t="0"/>
          <a:stretch/>
        </p:blipFill>
        <p:spPr>
          <a:xfrm>
            <a:off x="0" y="-5500"/>
            <a:ext cx="9144003" cy="5154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5" name="Google Shape;1065;p128"/>
          <p:cNvGrpSpPr/>
          <p:nvPr/>
        </p:nvGrpSpPr>
        <p:grpSpPr>
          <a:xfrm>
            <a:off x="2" y="1936416"/>
            <a:ext cx="4023997" cy="421813"/>
            <a:chOff x="-78537" y="2223200"/>
            <a:chExt cx="4167785" cy="421813"/>
          </a:xfrm>
        </p:grpSpPr>
        <p:sp>
          <p:nvSpPr>
            <p:cNvPr id="1066" name="Google Shape;1066;p128"/>
            <p:cNvSpPr/>
            <p:nvPr/>
          </p:nvSpPr>
          <p:spPr>
            <a:xfrm>
              <a:off x="-78537" y="2223213"/>
              <a:ext cx="3950400" cy="421800"/>
            </a:xfrm>
            <a:prstGeom prst="rect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67" name="Google Shape;1067;p128"/>
            <p:cNvSpPr/>
            <p:nvPr/>
          </p:nvSpPr>
          <p:spPr>
            <a:xfrm>
              <a:off x="3667448" y="2223200"/>
              <a:ext cx="421800" cy="421800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068" name="Google Shape;1068;p128"/>
          <p:cNvSpPr txBox="1"/>
          <p:nvPr>
            <p:ph idx="1" type="body"/>
          </p:nvPr>
        </p:nvSpPr>
        <p:spPr>
          <a:xfrm>
            <a:off x="911700" y="1076625"/>
            <a:ext cx="4800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69" name="Google Shape;1069;p128"/>
          <p:cNvSpPr txBox="1"/>
          <p:nvPr>
            <p:ph idx="2" type="body"/>
          </p:nvPr>
        </p:nvSpPr>
        <p:spPr>
          <a:xfrm>
            <a:off x="360900" y="10766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070" name="Google Shape;1070;p128"/>
          <p:cNvSpPr txBox="1"/>
          <p:nvPr>
            <p:ph idx="3" type="body"/>
          </p:nvPr>
        </p:nvSpPr>
        <p:spPr>
          <a:xfrm>
            <a:off x="911700" y="1508675"/>
            <a:ext cx="436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071" name="Google Shape;1071;p128"/>
          <p:cNvSpPr txBox="1"/>
          <p:nvPr>
            <p:ph idx="4" type="body"/>
          </p:nvPr>
        </p:nvSpPr>
        <p:spPr>
          <a:xfrm>
            <a:off x="360900" y="15086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72" name="Google Shape;1072;p128"/>
          <p:cNvSpPr txBox="1"/>
          <p:nvPr>
            <p:ph idx="5" type="body"/>
          </p:nvPr>
        </p:nvSpPr>
        <p:spPr>
          <a:xfrm>
            <a:off x="911700" y="1940750"/>
            <a:ext cx="411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28"/>
          <p:cNvSpPr txBox="1"/>
          <p:nvPr>
            <p:ph idx="6" type="body"/>
          </p:nvPr>
        </p:nvSpPr>
        <p:spPr>
          <a:xfrm>
            <a:off x="360900" y="1940750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074" name="Google Shape;1074;p128"/>
          <p:cNvSpPr txBox="1"/>
          <p:nvPr>
            <p:ph idx="12" type="sldNum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5" name="Google Shape;1075;p128"/>
          <p:cNvSpPr txBox="1"/>
          <p:nvPr>
            <p:ph idx="5" type="body"/>
          </p:nvPr>
        </p:nvSpPr>
        <p:spPr>
          <a:xfrm>
            <a:off x="911700" y="2372817"/>
            <a:ext cx="3569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</a:t>
            </a:r>
            <a:endParaRPr/>
          </a:p>
        </p:txBody>
      </p:sp>
      <p:sp>
        <p:nvSpPr>
          <p:cNvPr id="1076" name="Google Shape;1076;p128"/>
          <p:cNvSpPr txBox="1"/>
          <p:nvPr>
            <p:ph idx="6" type="body"/>
          </p:nvPr>
        </p:nvSpPr>
        <p:spPr>
          <a:xfrm>
            <a:off x="360900" y="2372817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77" name="Google Shape;1077;p128"/>
          <p:cNvSpPr txBox="1"/>
          <p:nvPr>
            <p:ph idx="5" type="body"/>
          </p:nvPr>
        </p:nvSpPr>
        <p:spPr>
          <a:xfrm>
            <a:off x="911700" y="2804875"/>
            <a:ext cx="5108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078" name="Google Shape;1078;p128"/>
          <p:cNvSpPr txBox="1"/>
          <p:nvPr>
            <p:ph idx="6" type="body"/>
          </p:nvPr>
        </p:nvSpPr>
        <p:spPr>
          <a:xfrm>
            <a:off x="360900" y="2804883"/>
            <a:ext cx="550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AI Theme">
  <a:themeElements>
    <a:clrScheme name="Simple Light">
      <a:dk1>
        <a:srgbClr val="FFFFFF"/>
      </a:dk1>
      <a:lt1>
        <a:srgbClr val="1A2744"/>
      </a:lt1>
      <a:dk2>
        <a:srgbClr val="395597"/>
      </a:dk2>
      <a:lt2>
        <a:srgbClr val="BABEC7"/>
      </a:lt2>
      <a:accent1>
        <a:srgbClr val="3B82F6"/>
      </a:accent1>
      <a:accent2>
        <a:srgbClr val="F76808"/>
      </a:accent2>
      <a:accent3>
        <a:srgbClr val="14A961"/>
      </a:accent3>
      <a:accent4>
        <a:srgbClr val="8E5AD1"/>
      </a:accent4>
      <a:accent5>
        <a:srgbClr val="FFC217"/>
      </a:accent5>
      <a:accent6>
        <a:srgbClr val="ED3F2E"/>
      </a:accent6>
      <a:hlink>
        <a:srgbClr val="3B82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ploreAI Academy Content">
  <a:themeElements>
    <a:clrScheme name="Simple Light">
      <a:dk1>
        <a:srgbClr val="1A2744"/>
      </a:dk1>
      <a:lt1>
        <a:srgbClr val="FFFFFF"/>
      </a:lt1>
      <a:dk2>
        <a:srgbClr val="F3F4F6"/>
      </a:dk2>
      <a:lt2>
        <a:srgbClr val="BABEC7"/>
      </a:lt2>
      <a:accent1>
        <a:srgbClr val="3B82F6"/>
      </a:accent1>
      <a:accent2>
        <a:srgbClr val="F76808"/>
      </a:accent2>
      <a:accent3>
        <a:srgbClr val="FFC217"/>
      </a:accent3>
      <a:accent4>
        <a:srgbClr val="ED3F2E"/>
      </a:accent4>
      <a:accent5>
        <a:srgbClr val="1BA796"/>
      </a:accent5>
      <a:accent6>
        <a:srgbClr val="EA396B"/>
      </a:accent6>
      <a:hlink>
        <a:srgbClr val="1A27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xploreAI Theme">
  <a:themeElements>
    <a:clrScheme name="Simple Light">
      <a:dk1>
        <a:srgbClr val="FFFFFF"/>
      </a:dk1>
      <a:lt1>
        <a:srgbClr val="1A2744"/>
      </a:lt1>
      <a:dk2>
        <a:srgbClr val="485269"/>
      </a:dk2>
      <a:lt2>
        <a:srgbClr val="BABEC7"/>
      </a:lt2>
      <a:accent1>
        <a:srgbClr val="3B82F6"/>
      </a:accent1>
      <a:accent2>
        <a:srgbClr val="F76808"/>
      </a:accent2>
      <a:accent3>
        <a:srgbClr val="14A961"/>
      </a:accent3>
      <a:accent4>
        <a:srgbClr val="8E5AD1"/>
      </a:accent4>
      <a:accent5>
        <a:srgbClr val="FFC217"/>
      </a:accent5>
      <a:accent6>
        <a:srgbClr val="ED3F2E"/>
      </a:accent6>
      <a:hlink>
        <a:srgbClr val="3B82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