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11/06/2020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E159D-08AB-4CCB-BB35-8127D971DE69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6135-C099-415D-A7C7-C2F11850EAF4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339A7-C477-405E-8176-D3F415AB3DAC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15C1-072B-48CD-BF63-BE7A13262F38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2F8B9-C0DA-41FF-B06B-D7E91FBEE9E8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2F3D0-7EB9-4A55-9236-4B6F7A600BE1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875F9-C921-4522-AED4-DF1054E1F810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E8F8D-1BDA-4EB2-B4BE-2CF2BD3F588E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92AE0-8ACE-4D20-81C7-11C6C8F4DD83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A325A-DECF-4C17-8FA2-8443DEEDF3A2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6FE45-1917-4425-B780-7649EEB89FFB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74D3D8-7F2F-43BE-B71D-8767F9E93A80}" type="datetime1">
              <a:rPr lang="fr-FR" noProof="0" smtClean="0"/>
              <a:t>11/06/2020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9" y="852207"/>
            <a:ext cx="6870023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7000" dirty="0">
                <a:solidFill>
                  <a:schemeClr val="bg1"/>
                </a:solidFill>
                <a:latin typeface="Rockwell" panose="02060603020205020403" pitchFamily="18" charset="0"/>
              </a:rPr>
              <a:t>Matinale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Groupe 2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résultats précédents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79117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La thérapie la plus suivie est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puis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residual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inhibition, puis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cbt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et finalement relaxation</a:t>
            </a:r>
          </a:p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Le nombre d'utilisateurs chute drastiquement lors des deux premières semaines d'utilisation puis décroît progressivement</a:t>
            </a:r>
          </a:p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la complétion des objectifs diminue généralement avec le temps quand bien même certains exercices sont initialement très plébiscités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Presse-papier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4A11C2-5DCE-4453-829B-8716D7F3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rgbClr val="FFFFFF"/>
                </a:solidFill>
                <a:latin typeface="Rockwell" panose="02060603020205020403" pitchFamily="18" charset="0"/>
              </a:rPr>
              <a:t>Existe-il un lien entre l’âge de l’utilisateur et l’assiduité à la thérapie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CAF3B-9B63-442D-B189-7142B451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/>
              <a:t>Assiduité : rapport du nombre de semaines où la thérapie a été lancée sur le nombre de semaines passées depuis la souscription à une licence.</a:t>
            </a:r>
          </a:p>
        </p:txBody>
      </p:sp>
    </p:spTree>
    <p:extLst>
      <p:ext uri="{BB962C8B-B14F-4D97-AF65-F5344CB8AC3E}">
        <p14:creationId xmlns:p14="http://schemas.microsoft.com/office/powerpoint/2010/main" val="6601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4B05B23-882C-4357-8BE4-CDB6688F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Corrélation et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A81A6-D11C-4039-A780-48ADD236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3429000"/>
            <a:ext cx="4053545" cy="262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Une très faible corrélation (-0.02) entre l'âge de l'utilisateur et son temps passé sur l'application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571978-E89A-4D34-B0FF-655F86A12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6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4D49917-14A5-4480-896F-CC29E6EF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Complétion en fonction de l’âge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A3864-9B25-40A2-A0F9-A6F2D86F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Si un utilisateur fait une thérapie qui n'apparaissait pas dans ses objectifs, on lui accorde systématiquement une assiduité de 100% sur cette thérapie. Un utilisateur qui n'a jamais ouvert l'application depuis son inscription a une assiduité de 0.</a:t>
            </a:r>
          </a:p>
        </p:txBody>
      </p:sp>
    </p:spTree>
    <p:extLst>
      <p:ext uri="{BB962C8B-B14F-4D97-AF65-F5344CB8AC3E}">
        <p14:creationId xmlns:p14="http://schemas.microsoft.com/office/powerpoint/2010/main" val="32799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A7F75E-A5B5-44E3-9D08-C33099F3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Résulats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026C442-ED0F-4621-96D2-4887D36AC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7" b="1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CEF56-AB9E-497B-8F83-F4267971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trt : -0.01</a:t>
            </a:r>
          </a:p>
          <a:p>
            <a:r>
              <a:rPr lang="fr-FR" sz="2000">
                <a:solidFill>
                  <a:srgbClr val="FFFFFF"/>
                </a:solidFill>
              </a:rPr>
              <a:t>cbt : -0.16</a:t>
            </a:r>
          </a:p>
          <a:p>
            <a:r>
              <a:rPr lang="fr-FR" sz="2000">
                <a:solidFill>
                  <a:srgbClr val="FFFFFF"/>
                </a:solidFill>
              </a:rPr>
              <a:t>relaxation : -0.18</a:t>
            </a:r>
          </a:p>
          <a:p>
            <a:r>
              <a:rPr lang="fr-FR" sz="2000">
                <a:solidFill>
                  <a:srgbClr val="FFFFFF"/>
                </a:solidFill>
              </a:rPr>
              <a:t>ResidualInhibition : -0.04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EB6FB2-A11C-4FE9-AD2E-43FECB63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Précisions sur cbt et relaxation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E023444-8DEB-4939-82B5-03AB3B677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16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que 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702" y="464327"/>
            <a:ext cx="7557025" cy="1113721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>
                <a:solidFill>
                  <a:schemeClr val="bg1"/>
                </a:solidFill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720393"/>
            <a:ext cx="7557025" cy="3502633"/>
          </a:xfrm>
        </p:spPr>
        <p:txBody>
          <a:bodyPr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Très faible (voire une absence) de corrélation entre l'âge de l'utilisateur et l'assiduité aux différentes thérapies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Certains utilisateurs complètent (largement) l'objectif qui leur est assigné et cela volontairement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Beaucoup d'utilisateurs de tout âge ont tendance à remplir leurs objectifs les 2 premières semaines après leur inscription, car ils veulent profiter de l'abonnement récemment acheté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326764" y="1578048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Béch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Éprouvett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Grand écran</PresentationFormat>
  <Paragraphs>25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Thème Office</vt:lpstr>
      <vt:lpstr>Matinale 3</vt:lpstr>
      <vt:lpstr>Les résultats précédents</vt:lpstr>
      <vt:lpstr>Existe-il un lien entre l’âge de l’utilisateur et l’assiduité à la thérapie ?</vt:lpstr>
      <vt:lpstr>Corrélation et graphe</vt:lpstr>
      <vt:lpstr>Complétion en fonction de l’âge</vt:lpstr>
      <vt:lpstr>Résulats</vt:lpstr>
      <vt:lpstr>Précisions sur cbt et relaxation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2020-06-11T07:34:18Z</dcterms:created>
  <dcterms:modified xsi:type="dcterms:W3CDTF">2020-06-11T07:38:29Z</dcterms:modified>
</cp:coreProperties>
</file>