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0"/>
  </p:handoutMasterIdLst>
  <p:sldIdLst>
    <p:sldId id="299" r:id="rId4"/>
    <p:sldId id="258" r:id="rId5"/>
    <p:sldId id="285" r:id="rId6"/>
    <p:sldId id="304" r:id="rId7"/>
    <p:sldId id="305" r:id="rId8"/>
    <p:sldId id="307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howGuides="1">
      <p:cViewPr varScale="1">
        <p:scale>
          <a:sx n="89" d="100"/>
          <a:sy n="89" d="100"/>
        </p:scale>
        <p:origin x="858" y="7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2023-07-19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9542"/>
            <a:ext cx="9144000" cy="1152128"/>
          </a:xfrm>
        </p:spPr>
        <p:txBody>
          <a:bodyPr/>
          <a:lstStyle/>
          <a:p>
            <a:r>
              <a:rPr lang="en-US" altLang="ko-KR" sz="3200" dirty="0" err="1">
                <a:ea typeface="맑은 고딕" pitchFamily="50" charset="-127"/>
              </a:rPr>
              <a:t>Perancangan</a:t>
            </a:r>
            <a:r>
              <a:rPr lang="en-US" altLang="ko-KR" sz="3200" dirty="0">
                <a:ea typeface="맑은 고딕" pitchFamily="50" charset="-127"/>
              </a:rPr>
              <a:t> </a:t>
            </a:r>
            <a:r>
              <a:rPr lang="en-US" altLang="ko-KR" sz="3200" dirty="0" err="1">
                <a:ea typeface="맑은 고딕" pitchFamily="50" charset="-127"/>
              </a:rPr>
              <a:t>Sistem</a:t>
            </a:r>
            <a:r>
              <a:rPr lang="en-US" altLang="ko-KR" sz="3200" dirty="0">
                <a:ea typeface="맑은 고딕" pitchFamily="50" charset="-127"/>
              </a:rPr>
              <a:t> </a:t>
            </a:r>
            <a:r>
              <a:rPr lang="en-US" altLang="ko-KR" sz="3200" dirty="0" err="1">
                <a:ea typeface="맑은 고딕" pitchFamily="50" charset="-127"/>
              </a:rPr>
              <a:t>Resep</a:t>
            </a:r>
            <a:r>
              <a:rPr lang="en-US" altLang="ko-KR" sz="3200" dirty="0">
                <a:ea typeface="맑은 고딕" pitchFamily="50" charset="-127"/>
              </a:rPr>
              <a:t> </a:t>
            </a:r>
            <a:br>
              <a:rPr lang="en-US" altLang="ko-KR" sz="3200" dirty="0">
                <a:ea typeface="맑은 고딕" pitchFamily="50" charset="-127"/>
              </a:rPr>
            </a:br>
            <a:r>
              <a:rPr lang="en-US" altLang="ko-KR" sz="3200" dirty="0" err="1">
                <a:ea typeface="맑은 고딕" pitchFamily="50" charset="-127"/>
              </a:rPr>
              <a:t>Masakan</a:t>
            </a:r>
            <a:r>
              <a:rPr lang="en-US" altLang="ko-KR" sz="3200" dirty="0">
                <a:ea typeface="맑은 고딕" pitchFamily="50" charset="-127"/>
              </a:rPr>
              <a:t> </a:t>
            </a:r>
            <a:r>
              <a:rPr lang="en-US" altLang="ko-KR" sz="3200" dirty="0" err="1">
                <a:ea typeface="맑은 고딕" pitchFamily="50" charset="-127"/>
              </a:rPr>
              <a:t>Berbasis</a:t>
            </a:r>
            <a:r>
              <a:rPr lang="en-US" altLang="ko-KR" sz="3200" dirty="0">
                <a:ea typeface="맑은 고딕" pitchFamily="50" charset="-127"/>
              </a:rPr>
              <a:t> Web</a:t>
            </a:r>
            <a:endParaRPr lang="ko-KR" alt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528" y="2677077"/>
            <a:ext cx="2555776" cy="61475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Khumairoh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Silviani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202310011</a:t>
            </a: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319132"/>
            <a:ext cx="7524328" cy="884466"/>
          </a:xfrm>
        </p:spPr>
        <p:txBody>
          <a:bodyPr/>
          <a:lstStyle/>
          <a:p>
            <a:pPr algn="ctr"/>
            <a:r>
              <a:rPr lang="en-ID" b="0" i="0" dirty="0" err="1">
                <a:solidFill>
                  <a:srgbClr val="1D2125"/>
                </a:solidFill>
                <a:effectLst/>
                <a:latin typeface="Poppins" panose="00000500000000000000" pitchFamily="2" charset="0"/>
              </a:rPr>
              <a:t>Bisnis</a:t>
            </a:r>
            <a:r>
              <a:rPr lang="en-ID" b="0" i="0" dirty="0">
                <a:solidFill>
                  <a:srgbClr val="1D2125"/>
                </a:solidFill>
                <a:effectLst/>
                <a:latin typeface="Poppins" panose="00000500000000000000" pitchFamily="2" charset="0"/>
              </a:rPr>
              <a:t> Proses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Pentagon 48"/>
          <p:cNvSpPr/>
          <p:nvPr/>
        </p:nvSpPr>
        <p:spPr>
          <a:xfrm>
            <a:off x="2028202" y="1785562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23616" y="1785562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09875" y="186455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1" name="TextBox 12"/>
          <p:cNvSpPr txBox="1"/>
          <p:nvPr/>
        </p:nvSpPr>
        <p:spPr bwMode="auto">
          <a:xfrm>
            <a:off x="3419872" y="1851670"/>
            <a:ext cx="4989334" cy="43088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100" dirty="0"/>
              <a:t>User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mengakses</a:t>
            </a:r>
            <a:r>
              <a:rPr lang="en-US" sz="1100" dirty="0"/>
              <a:t> menu Home, Menu &amp; </a:t>
            </a:r>
            <a:r>
              <a:rPr lang="en-US" sz="1100" dirty="0" err="1"/>
              <a:t>Resep</a:t>
            </a:r>
            <a:r>
              <a:rPr lang="en-US" sz="1100" dirty="0"/>
              <a:t> dan About </a:t>
            </a:r>
            <a:r>
              <a:rPr lang="en-US" sz="1100" dirty="0" err="1"/>
              <a:t>tanpa</a:t>
            </a:r>
            <a:r>
              <a:rPr lang="en-US" sz="1100" dirty="0"/>
              <a:t>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login.</a:t>
            </a:r>
            <a:endParaRPr lang="en-ID" sz="1100" dirty="0"/>
          </a:p>
        </p:txBody>
      </p:sp>
      <p:sp>
        <p:nvSpPr>
          <p:cNvPr id="108" name="Pentagon 107"/>
          <p:cNvSpPr/>
          <p:nvPr/>
        </p:nvSpPr>
        <p:spPr>
          <a:xfrm>
            <a:off x="2028202" y="248343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23616" y="248343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09875" y="256243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3" name="TextBox 12"/>
          <p:cNvSpPr txBox="1"/>
          <p:nvPr/>
        </p:nvSpPr>
        <p:spPr bwMode="auto">
          <a:xfrm>
            <a:off x="3419872" y="2572911"/>
            <a:ext cx="4989334" cy="43088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100" dirty="0"/>
              <a:t>User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menu </a:t>
            </a:r>
            <a:r>
              <a:rPr lang="en-US" sz="1100" dirty="0" err="1"/>
              <a:t>resep</a:t>
            </a:r>
            <a:r>
              <a:rPr lang="en-US" sz="1100" dirty="0"/>
              <a:t> </a:t>
            </a:r>
            <a:r>
              <a:rPr lang="en-US" sz="1100" dirty="0" err="1"/>
              <a:t>baru</a:t>
            </a:r>
            <a:r>
              <a:rPr lang="en-US" sz="1100" dirty="0"/>
              <a:t>. </a:t>
            </a:r>
            <a:r>
              <a:rPr lang="en-US" sz="1100" dirty="0" err="1"/>
              <a:t>Namun</a:t>
            </a:r>
            <a:r>
              <a:rPr lang="en-US" sz="1100" dirty="0"/>
              <a:t> user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login </a:t>
            </a:r>
          </a:p>
          <a:p>
            <a:pPr lvl="0"/>
            <a:r>
              <a:rPr lang="en-US" sz="1100" dirty="0" err="1"/>
              <a:t>terlebih</a:t>
            </a:r>
            <a:r>
              <a:rPr lang="en-US" sz="1100" dirty="0"/>
              <a:t> </a:t>
            </a:r>
            <a:r>
              <a:rPr lang="en-US" sz="1100" dirty="0" err="1"/>
              <a:t>dahulu</a:t>
            </a:r>
            <a:r>
              <a:rPr lang="en-US" sz="1100" dirty="0"/>
              <a:t>, </a:t>
            </a: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ingin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</a:t>
            </a:r>
            <a:r>
              <a:rPr lang="en-US" sz="1100" dirty="0" err="1"/>
              <a:t>resep</a:t>
            </a:r>
            <a:r>
              <a:rPr lang="en-US" sz="1100" dirty="0"/>
              <a:t> </a:t>
            </a:r>
            <a:r>
              <a:rPr lang="en-US" sz="1100" dirty="0" err="1"/>
              <a:t>baru</a:t>
            </a:r>
            <a:r>
              <a:rPr lang="en-US" sz="1100" dirty="0"/>
              <a:t>.</a:t>
            </a:r>
            <a:endParaRPr lang="en-ID" sz="1100" dirty="0"/>
          </a:p>
        </p:txBody>
      </p:sp>
      <p:sp>
        <p:nvSpPr>
          <p:cNvPr id="115" name="Pentagon 114"/>
          <p:cNvSpPr/>
          <p:nvPr/>
        </p:nvSpPr>
        <p:spPr>
          <a:xfrm>
            <a:off x="2028202" y="318131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23616" y="318131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09875" y="326031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20" name="TextBox 12"/>
          <p:cNvSpPr txBox="1"/>
          <p:nvPr/>
        </p:nvSpPr>
        <p:spPr bwMode="auto">
          <a:xfrm>
            <a:off x="3419872" y="3219822"/>
            <a:ext cx="5040560" cy="43088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dirty="0"/>
              <a:t>User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mempunyai</a:t>
            </a:r>
            <a:r>
              <a:rPr lang="en-US" sz="1100" dirty="0"/>
              <a:t> </a:t>
            </a:r>
            <a:r>
              <a:rPr lang="en-US" sz="1100" dirty="0" err="1"/>
              <a:t>akun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mengakses</a:t>
            </a:r>
            <a:r>
              <a:rPr lang="en-US" sz="1100" dirty="0"/>
              <a:t> form </a:t>
            </a:r>
            <a:r>
              <a:rPr lang="en-US" sz="1100" dirty="0" err="1"/>
              <a:t>resep</a:t>
            </a:r>
            <a:r>
              <a:rPr lang="en-US" sz="1100" dirty="0"/>
              <a:t>. </a:t>
            </a: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akun</a:t>
            </a:r>
            <a:r>
              <a:rPr lang="en-US" sz="1100" dirty="0"/>
              <a:t> user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</a:t>
            </a:r>
            <a:r>
              <a:rPr lang="en-US" sz="1100" dirty="0" err="1"/>
              <a:t>registrasi</a:t>
            </a:r>
            <a:r>
              <a:rPr lang="en-US" sz="1100" dirty="0"/>
              <a:t> </a:t>
            </a:r>
            <a:r>
              <a:rPr lang="en-US" sz="1100" dirty="0" err="1"/>
              <a:t>akun</a:t>
            </a:r>
            <a:r>
              <a:rPr lang="en-US" sz="1100" dirty="0"/>
              <a:t> pada website </a:t>
            </a:r>
            <a:r>
              <a:rPr lang="en-US" sz="1100" dirty="0" err="1"/>
              <a:t>Cuki</a:t>
            </a:r>
            <a:r>
              <a:rPr lang="en-US" sz="1100" dirty="0"/>
              <a:t>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0538"/>
            <a:ext cx="9144000" cy="73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267744" y="78940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Use Case Diagram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053EA-D6B0-42A1-83C1-4829CC1F7A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73" y="1032904"/>
            <a:ext cx="7658151" cy="3411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0538"/>
            <a:ext cx="9144000" cy="73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267744" y="78940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Mockup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843BA-77C5-4712-B727-990B213EB8F4}"/>
              </a:ext>
            </a:extLst>
          </p:cNvPr>
          <p:cNvPicPr/>
          <p:nvPr/>
        </p:nvPicPr>
        <p:blipFill rotWithShape="1">
          <a:blip r:embed="rId2"/>
          <a:srcRect t="8986" r="2052" b="8986"/>
          <a:stretch/>
        </p:blipFill>
        <p:spPr>
          <a:xfrm>
            <a:off x="512744" y="1635645"/>
            <a:ext cx="3510000" cy="1872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47A30A-17EF-43DE-AC8D-CE2D769B6A47}"/>
              </a:ext>
            </a:extLst>
          </p:cNvPr>
          <p:cNvPicPr/>
          <p:nvPr/>
        </p:nvPicPr>
        <p:blipFill rotWithShape="1">
          <a:blip r:embed="rId3"/>
          <a:srcRect t="8987" r="2052" b="8985"/>
          <a:stretch/>
        </p:blipFill>
        <p:spPr>
          <a:xfrm>
            <a:off x="4806418" y="1635645"/>
            <a:ext cx="3510000" cy="18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8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0538"/>
            <a:ext cx="9144000" cy="73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267744" y="78940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Mockup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D4F32-DD98-410D-806A-4C853B8FB919}"/>
              </a:ext>
            </a:extLst>
          </p:cNvPr>
          <p:cNvPicPr/>
          <p:nvPr/>
        </p:nvPicPr>
        <p:blipFill rotWithShape="1">
          <a:blip r:embed="rId2"/>
          <a:srcRect t="8986" r="1567" b="5831"/>
          <a:stretch/>
        </p:blipFill>
        <p:spPr>
          <a:xfrm>
            <a:off x="700575" y="1635645"/>
            <a:ext cx="3454997" cy="1944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C8D87A-637E-4E6C-9FA2-C613861DDF90}"/>
              </a:ext>
            </a:extLst>
          </p:cNvPr>
          <p:cNvPicPr/>
          <p:nvPr/>
        </p:nvPicPr>
        <p:blipFill rotWithShape="1">
          <a:blip r:embed="rId3"/>
          <a:srcRect t="9186" r="1567" b="5631"/>
          <a:stretch/>
        </p:blipFill>
        <p:spPr>
          <a:xfrm>
            <a:off x="4933427" y="1635645"/>
            <a:ext cx="3454997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3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0538"/>
            <a:ext cx="9144000" cy="73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267744" y="78940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Mockup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E7913-4C05-4E19-AD94-D5EECF2E4AE5}"/>
              </a:ext>
            </a:extLst>
          </p:cNvPr>
          <p:cNvPicPr/>
          <p:nvPr/>
        </p:nvPicPr>
        <p:blipFill rotWithShape="1">
          <a:blip r:embed="rId2"/>
          <a:srcRect t="8986" r="2815" b="5831"/>
          <a:stretch/>
        </p:blipFill>
        <p:spPr>
          <a:xfrm>
            <a:off x="2866408" y="1599642"/>
            <a:ext cx="341118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752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76</Words>
  <Application>Microsoft Office PowerPoint</Application>
  <PresentationFormat>On-screen Show (16:9)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Arial Unicode MS</vt:lpstr>
      <vt:lpstr>Poppins</vt:lpstr>
      <vt:lpstr>Cover and End Slide Master</vt:lpstr>
      <vt:lpstr>Contents Slide Master</vt:lpstr>
      <vt:lpstr>Section Break Slide Master</vt:lpstr>
      <vt:lpstr>Perancangan Sistem Resep  Masakan Berbasis Web</vt:lpstr>
      <vt:lpstr>Bisnis Proses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Humaira Komputer</cp:lastModifiedBy>
  <cp:revision>103</cp:revision>
  <dcterms:created xsi:type="dcterms:W3CDTF">2016-12-01T00:32:25Z</dcterms:created>
  <dcterms:modified xsi:type="dcterms:W3CDTF">2023-07-19T11:10:52Z</dcterms:modified>
</cp:coreProperties>
</file>