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3" r:id="rId6"/>
    <p:sldId id="264" r:id="rId7"/>
    <p:sldId id="269" r:id="rId8"/>
    <p:sldId id="270" r:id="rId9"/>
    <p:sldId id="271" r:id="rId10"/>
    <p:sldId id="260" r:id="rId11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B68FA993-BEA0-43AD-9E62-8E4F779F2F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A3F8E81-9547-43B5-8180-45E4853246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B1EA-1EAA-40C2-A50F-5968F89214E5}" type="datetimeFigureOut">
              <a:rPr lang="tr-TR" smtClean="0"/>
              <a:t>2.11.2022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9309380-7D51-4832-8904-50F09B82F9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A9B42E3-102A-4A49-AB0F-6DD11C9015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53A61-C213-4E99-AA66-F99D07A6C3B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2708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3A834-F619-4372-B4DC-488FE8299D96}" type="datetimeFigureOut">
              <a:rPr lang="tr-TR" smtClean="0"/>
              <a:t>2.11.2022</a:t>
            </a:fld>
            <a:endParaRPr lang="tr-TR" dirty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FA9F5-FA6F-4958-81CC-8AC920E5331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5164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FA9F5-FA6F-4958-81CC-8AC920E53317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641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FA9F5-FA6F-4958-81CC-8AC920E53317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425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smtClean="0"/>
              <a:t>Asıl alt başlık stilini düzenlemek için tıklayın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0A9EEE1-B0B5-4964-81D1-71269F9351F6}" type="datetime1">
              <a:rPr lang="tr-TR" smtClean="0"/>
              <a:t>2.11.2022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9" name="Başlık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D80BC9-4AB0-4FDD-BCA3-C2621D681B8A}" type="datetime1">
              <a:rPr lang="tr-TR" smtClean="0"/>
              <a:t>2.11.2022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31B2FE4-EDC2-4FEC-A194-00ED19CEE172}" type="datetime1">
              <a:rPr lang="tr-TR" smtClean="0"/>
              <a:t>2.11.2022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1CAED-B107-4AF2-AA83-2E479C5C07F8}" type="datetime1">
              <a:rPr lang="tr-TR" smtClean="0"/>
              <a:t>2.11.2022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C1411F-2D42-4486-921B-4E19DAB80577}" type="datetime1">
              <a:rPr lang="tr-TR" smtClean="0"/>
              <a:t>2.11.2022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F23879-D059-4FE2-A703-3DFF39B47B36}" type="datetime1">
              <a:rPr lang="tr-TR" smtClean="0"/>
              <a:t>2.11.2022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2" name="Başlık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A07DDB-45B8-41AB-AC8D-05FAD2C91A47}" type="datetime1">
              <a:rPr lang="tr-TR" smtClean="0"/>
              <a:t>2.11.2022</a:t>
            </a:fld>
            <a:endParaRPr lang="tr-TR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0C130-E788-412E-BE75-80D26FFAF422}" type="datetime1">
              <a:rPr lang="tr-TR" smtClean="0"/>
              <a:t>2.11.2022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7" name="Dikdörtgen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83E29B-E458-42E3-A773-80121EB87415}" type="datetime1">
              <a:rPr lang="tr-TR" smtClean="0"/>
              <a:t>2.11.2022</a:t>
            </a:fld>
            <a:endParaRPr lang="tr-TR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102C176-950B-4111-8B78-36D702804564}" type="datetime1">
              <a:rPr lang="tr-TR" smtClean="0"/>
              <a:t>2.11.2022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/>
              <a:t>Resim eklemek için simgeyi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B0C24F-D82C-49B1-B21E-5FF69155DD29}" type="datetime1">
              <a:rPr lang="tr-TR" smtClean="0"/>
              <a:t>2.11.2022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/>
              <a:t>Asıl metin stillerini düzenle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F8B8A592-60BB-4590-97C5-71964435D4EB}" type="datetime1">
              <a:rPr lang="tr-TR" smtClean="0"/>
              <a:t>2.11.2022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Dikdörtgen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pic>
        <p:nvPicPr>
          <p:cNvPr id="7" name="Resim 6" descr="Dijital Bağlantılar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Dikdörtgen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Dikdörtgen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277" y="4572000"/>
            <a:ext cx="11822723" cy="895244"/>
          </a:xfrm>
        </p:spPr>
        <p:txBody>
          <a:bodyPr rtlCol="0">
            <a:no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Alqor</a:t>
            </a:r>
            <a:r>
              <a:rPr lang="az-Latn-AZ" sz="4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İ</a:t>
            </a:r>
            <a:r>
              <a:rPr lang="en-US" sz="4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tm—</a:t>
            </a:r>
            <a:r>
              <a:rPr lang="en-US" sz="40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Seçmə</a:t>
            </a:r>
            <a:r>
              <a:rPr lang="en-US" sz="4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çeş</a:t>
            </a:r>
            <a:r>
              <a:rPr lang="az-Latn-AZ" sz="4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İ</a:t>
            </a:r>
            <a:r>
              <a:rPr lang="en-US" sz="40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dləmə</a:t>
            </a:r>
            <a:r>
              <a:rPr lang="en-US" sz="4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alqor</a:t>
            </a:r>
            <a:r>
              <a:rPr lang="az-Latn-AZ" sz="4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İ</a:t>
            </a:r>
            <a:r>
              <a:rPr lang="en-US" sz="4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</a:t>
            </a:r>
            <a:r>
              <a:rPr lang="az-Latn-AZ" sz="4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İ</a:t>
            </a:r>
            <a:r>
              <a:rPr lang="en-US" sz="4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nəd</a:t>
            </a:r>
            <a:r>
              <a:rPr lang="az-Latn-AZ" sz="4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İ</a:t>
            </a:r>
            <a:r>
              <a:rPr lang="en-US" sz="4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US" sz="2400" dirty="0" err="1" smtClean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Haz</a:t>
            </a:r>
            <a:r>
              <a:rPr lang="az-Latn-AZ" sz="2400" dirty="0" smtClean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ırlayan: Xumar BABAZADƏ   AP106   Team-1</a:t>
            </a:r>
            <a:endParaRPr lang="tr-TR" sz="2400" dirty="0">
              <a:solidFill>
                <a:srgbClr val="7CEB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8889023" y="698785"/>
            <a:ext cx="274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 Sort </a:t>
            </a:r>
            <a:r>
              <a:rPr lang="en-US" sz="48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az-Latn-AZ" sz="48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ə</a:t>
            </a:r>
            <a:r>
              <a:rPr lang="en-US" sz="48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4800" b="1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447586" y="698785"/>
            <a:ext cx="817766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Seçmə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çeşidləmə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alqoritmi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ilə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çeşidlənməmiş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siyahıda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hər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iterasiyada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ən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kiçik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tapılır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İterasiyanın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sonunda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müəyyən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edilmiş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ən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kiçik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siyahının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əvvəlindəki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elementlə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əvəz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olunur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Növbəti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iterasiyaya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daxil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edilmir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İkinci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iterasiyada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massiv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elementlərinin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ən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kiçiyi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yenidən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tapılır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və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dəfə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o,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siyahıdakı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ikinci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elementi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əvəz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edir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və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siyahı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sıralanana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qədər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şəkildə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davam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edir</a:t>
            </a:r>
            <a:r>
              <a:rPr lang="en-US" sz="3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3400" b="0" i="0" dirty="0">
              <a:solidFill>
                <a:schemeClr val="accent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04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98314" y="684035"/>
            <a:ext cx="10993546" cy="590321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Seçim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Sort'un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Zaman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Kompleksi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98314" y="1274356"/>
            <a:ext cx="101904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Worst Case: O(n²) - </a:t>
            </a:r>
            <a:r>
              <a:rPr lang="en-US" sz="2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İç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içe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 loop </a:t>
            </a:r>
            <a:r>
              <a:rPr lang="en-US" sz="20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olduğun</a:t>
            </a:r>
            <a:r>
              <a:rPr lang="az-Latn-AZ" sz="20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z-Latn-AZ" sz="20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görə</a:t>
            </a: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Quadratic Time Complexity</a:t>
            </a:r>
            <a:b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Case O(n²) - Quadratic Time Complexity</a:t>
            </a:r>
            <a:b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Case O(n²) - Quadratic Time Complexity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98314" y="2290019"/>
            <a:ext cx="11241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Böyük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verilənlər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bazası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olan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siyahılarda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Seçim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Sortundan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istifadə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etmək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tövsiyə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edilmir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çünki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onun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effektivliyi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səmərəsizdir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9" name="SnappyMasculineAmericancicada-mobi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2276" y="3240071"/>
            <a:ext cx="9003324" cy="250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3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465993" y="697373"/>
            <a:ext cx="819443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Məsələn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[4, 3, 5, 2]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siyahısını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götürün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Bu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siyahını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Seçmə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Sortundan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istifadə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edərək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çeşidləyəcək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olsaq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ilk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elementi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minimum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dəyər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kimi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təyin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edək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4-ün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dəyərini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massiv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elementlərinin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hər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biri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ilə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müqayisə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etməyə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başlayaq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4 3-dən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böyük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olduğu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üçün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yeni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minimum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dəyərimiz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3-dür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və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yeni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minimum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dəyərlə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digər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elementlərlə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müqayisəyə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davam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edirik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Birinci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iterasiyanın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sonunda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minimum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dəyər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olaraq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müəyyən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edilir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və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dəyər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massivin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əvvəlindəki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dəyərlə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əvəz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olunur</a:t>
            </a:r>
            <a:r>
              <a:rPr lang="en-US" sz="3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8897464" y="846842"/>
            <a:ext cx="27523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Seçmə</a:t>
            </a:r>
            <a:r>
              <a:rPr lang="en-US" sz="36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çeşidləmə</a:t>
            </a:r>
            <a:r>
              <a:rPr lang="en-US" sz="36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alqoritmi</a:t>
            </a:r>
            <a:r>
              <a:rPr lang="en-US" sz="36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necə</a:t>
            </a:r>
            <a:r>
              <a:rPr lang="en-US" sz="36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işləyir</a:t>
            </a:r>
            <a:r>
              <a:rPr lang="en-US" sz="36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5058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24256" y="1061365"/>
            <a:ext cx="106954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3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İterasiya</a:t>
            </a:r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[ 4, 3 , 5, 2] → [4, </a:t>
            </a:r>
            <a:r>
              <a:rPr lang="en-US" sz="36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3, 5</a:t>
            </a:r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, 2] → [4, </a:t>
            </a:r>
            <a:r>
              <a:rPr lang="en-US" sz="36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, 5, 2 ] → [4, 3, 5, 2 ] → [2, 3, 5, 4 ]</a:t>
            </a:r>
          </a:p>
          <a:p>
            <a:pPr>
              <a:buFont typeface="+mj-lt"/>
              <a:buAutoNum type="arabicPeriod"/>
            </a:pPr>
            <a:r>
              <a:rPr lang="en-US" sz="3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İterasiya</a:t>
            </a:r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[2, 3 , 5 , 4] → [2, 3 , 5 , 4 ] → [2, 3 , 5, 4]</a:t>
            </a:r>
          </a:p>
          <a:p>
            <a:pPr>
              <a:buFont typeface="+mj-lt"/>
              <a:buAutoNum type="arabicPeriod"/>
            </a:pPr>
            <a:r>
              <a:rPr lang="en-US" sz="3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İterasiya</a:t>
            </a:r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[2, 3, 5, 4 ] → [2, 3, 4 , 5]</a:t>
            </a:r>
          </a:p>
          <a:p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 </a:t>
            </a:r>
            <a:r>
              <a:rPr lang="en-US" sz="3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misalda</a:t>
            </a:r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massiv</a:t>
            </a:r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elementləri</a:t>
            </a:r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sz="3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təkrarlamadan</a:t>
            </a:r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sonra</a:t>
            </a:r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sıralanır</a:t>
            </a:r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3600" i="0" dirty="0">
              <a:solidFill>
                <a:schemeClr val="accent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0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744415" y="843951"/>
            <a:ext cx="105449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Seçim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çeşidində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diqqət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yetirməli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olduğumuz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yeni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minimum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dəyər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tapdıqda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biz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birbaşa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dəyişdirmə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əməliyyatını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yerinə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yetirmirik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İterasiyanın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sonuna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qədər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dəyişənlər</a:t>
            </a:r>
            <a:r>
              <a:rPr lang="az-Latn-AZ" sz="40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40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dəyərini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və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onun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indeksini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təyin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edirik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İterasiyanın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sonunda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yerdəyişmə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əməliyyatını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yerinə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yetiririk</a:t>
            </a:r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31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Dikdörtgen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pic>
        <p:nvPicPr>
          <p:cNvPr id="5" name="Resim 4" descr="Dijital Sayılar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13664"/>
            <a:ext cx="7498616" cy="5676901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7" y="2980214"/>
            <a:ext cx="3703320" cy="897573"/>
          </a:xfrm>
        </p:spPr>
        <p:txBody>
          <a:bodyPr rtlCol="0">
            <a:normAutofit/>
          </a:bodyPr>
          <a:lstStyle/>
          <a:p>
            <a:pPr rtl="0"/>
            <a:r>
              <a:rPr lang="az-Latn-AZ" sz="43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TƏŞƏKKÜRLƏR!</a:t>
            </a:r>
            <a:endParaRPr lang="tr-TR" sz="4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Dikdörtgen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r Payı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Teknik Kâr Payı tasarımı</Template>
  <TotalTime>0</TotalTime>
  <Words>409</Words>
  <Application>Microsoft Office PowerPoint</Application>
  <PresentationFormat>Geniş ekran</PresentationFormat>
  <Paragraphs>18</Paragraphs>
  <Slides>7</Slides>
  <Notes>2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Kar Payı</vt:lpstr>
      <vt:lpstr>Alqorİtm—Seçmə çeşİdləmə alqorİtmİ nədİr?</vt:lpstr>
      <vt:lpstr>PowerPoint Sunusu</vt:lpstr>
      <vt:lpstr>PowerPoint Sunusu</vt:lpstr>
      <vt:lpstr>PowerPoint Sunusu</vt:lpstr>
      <vt:lpstr>PowerPoint Sunusu</vt:lpstr>
      <vt:lpstr>PowerPoint Sunusu</vt:lpstr>
      <vt:lpstr>TƏŞƏKKÜRLƏR!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2022-11-02T15:55:34Z</dcterms:created>
  <dcterms:modified xsi:type="dcterms:W3CDTF">2022-11-02T18:12:50Z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