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45D3-ACB2-4B75-A839-1DC647B33AF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8D41-61F6-4A4E-930F-0EA6034D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6/word-embeddings-count-word2veec/" TargetMode="External"/><Relationship Id="rId2" Type="http://schemas.openxmlformats.org/officeDocument/2006/relationships/hyperlink" Target="https://www.oreilly.com/library/view/deep-learning-for/9780134851921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matleonard/intro-to-nlp" TargetMode="External"/><Relationship Id="rId4" Type="http://schemas.openxmlformats.org/officeDocument/2006/relationships/hyperlink" Target="https://towardsdatascience.com/introduction-to-word-embedding-and-word2vec-652d0c2060f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2/the-different-methods-deal-text-data-predictive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00" y="254000"/>
            <a:ext cx="11582400" cy="6375400"/>
          </a:xfrm>
        </p:spPr>
        <p:txBody>
          <a:bodyPr/>
          <a:lstStyle/>
          <a:p>
            <a:pPr algn="l"/>
            <a:r>
              <a:rPr lang="en-US" dirty="0" smtClean="0">
                <a:hlinkClick r:id="rId2"/>
              </a:rPr>
              <a:t>https://www.oreilly.com/library/view/deep-learning-for/9780134851921/</a:t>
            </a:r>
            <a:r>
              <a:rPr lang="en-US" dirty="0" smtClean="0"/>
              <a:t>  (Chapter 2)</a:t>
            </a:r>
          </a:p>
          <a:p>
            <a:pPr algn="l"/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https://www.analyticsvidhya.com/blog/2017/06/word-embeddings-count-word2veec/</a:t>
            </a:r>
            <a:endParaRPr lang="en-US" dirty="0" smtClean="0"/>
          </a:p>
          <a:p>
            <a:pPr algn="l"/>
            <a:r>
              <a:rPr lang="en-US" dirty="0" smtClean="0">
                <a:hlinkClick r:id="rId4"/>
              </a:rPr>
              <a:t>https://towardsdatascience.com/introduction-to-word-embedding-and-word2vec-652d0c2060fa</a:t>
            </a:r>
            <a:endParaRPr lang="en-US" dirty="0" smtClean="0"/>
          </a:p>
          <a:p>
            <a:pPr algn="l"/>
            <a:r>
              <a:rPr lang="en-US" dirty="0" smtClean="0">
                <a:hlinkClick r:id="rId5"/>
              </a:rPr>
              <a:t>https://www.kaggle.com/matleonard/intro-to-nlp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https://www.analyticsvidhya.com/blog/2018/02/the-different-methods-deal-text-data-predictive-python/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Oner</dc:creator>
  <cp:lastModifiedBy>Oner</cp:lastModifiedBy>
  <cp:revision>2</cp:revision>
  <dcterms:created xsi:type="dcterms:W3CDTF">2021-05-24T06:52:25Z</dcterms:created>
  <dcterms:modified xsi:type="dcterms:W3CDTF">2021-05-24T08:32:49Z</dcterms:modified>
</cp:coreProperties>
</file>