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1"/>
  </p:notesMasterIdLst>
  <p:sldIdLst>
    <p:sldId id="256" r:id="rId5"/>
    <p:sldId id="257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6" autoAdjust="0"/>
  </p:normalViewPr>
  <p:slideViewPr>
    <p:cSldViewPr snapToGrid="0">
      <p:cViewPr varScale="1">
        <p:scale>
          <a:sx n="55" d="100"/>
          <a:sy n="55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927E2-3181-42A1-91E5-CEA075DF75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intro slide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Title</a:t>
            </a:r>
          </a:p>
        </p:txBody>
      </p: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11245976-3b4d-4794-a754-317688483df2"/>
    <ds:schemaRef ds:uri="http://purl.org/dc/elements/1.1/"/>
    <ds:schemaRef ds:uri="569b343d-e775-480b-9b2b-6a6986deb9b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2651</TotalTime>
  <Words>13</Words>
  <Application>Microsoft Office PowerPoint</Application>
  <PresentationFormat>Widescreen</PresentationFormat>
  <Paragraphs>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Title</vt:lpstr>
      <vt:lpstr>PowerPoint Presentation</vt:lpstr>
      <vt:lpstr>PowerPoint Presentation</vt:lpstr>
      <vt:lpstr>Demo intro slide</vt:lpstr>
      <vt:lpstr>Code Sample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Thien Nguyen Le Quynh</cp:lastModifiedBy>
  <cp:revision>5</cp:revision>
  <dcterms:created xsi:type="dcterms:W3CDTF">2018-01-09T22:22:16Z</dcterms:created>
  <dcterms:modified xsi:type="dcterms:W3CDTF">2019-09-27T02:11:21Z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