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8" r:id="rId3"/>
    <p:sldId id="260" r:id="rId4"/>
    <p:sldId id="261" r:id="rId5"/>
    <p:sldId id="262" r:id="rId6"/>
    <p:sldId id="290" r:id="rId7"/>
    <p:sldId id="263" r:id="rId8"/>
    <p:sldId id="264" r:id="rId9"/>
    <p:sldId id="292" r:id="rId10"/>
    <p:sldId id="293" r:id="rId11"/>
    <p:sldId id="294" r:id="rId12"/>
    <p:sldId id="295" r:id="rId13"/>
    <p:sldId id="296" r:id="rId14"/>
    <p:sldId id="297" r:id="rId15"/>
    <p:sldId id="298" r:id="rId16"/>
    <p:sldId id="299" r:id="rId17"/>
    <p:sldId id="300" r:id="rId18"/>
    <p:sldId id="271" r:id="rId19"/>
  </p:sldIdLst>
  <p:sldSz cx="9144000" cy="5143500" type="screen16x9"/>
  <p:notesSz cx="6858000" cy="9144000"/>
  <p:embeddedFontLst>
    <p:embeddedFont>
      <p:font typeface="Arimo" panose="020B0604020202020204" charset="0"/>
      <p:regular r:id="rId21"/>
      <p:bold r:id="rId22"/>
      <p:italic r:id="rId23"/>
      <p:boldItalic r:id="rId24"/>
    </p:embeddedFont>
    <p:embeddedFont>
      <p:font typeface="Radio Canada Big" panose="020B060402020202020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FCA046-88A7-4FA6-9B3E-7431B1C6CA16}">
  <a:tblStyle styleId="{F5FCA046-88A7-4FA6-9B3E-7431B1C6CA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 Long" userId="58b321c27f7eb267" providerId="LiveId" clId="{6FAC27B8-4845-4CA9-BB66-4CE1BBF9864B}"/>
    <pc:docChg chg="undo custSel addSld delSld modSld delMainMaster">
      <pc:chgData name="Phi Long" userId="58b321c27f7eb267" providerId="LiveId" clId="{6FAC27B8-4845-4CA9-BB66-4CE1BBF9864B}" dt="2025-07-12T13:56:16.276" v="6696" actId="1076"/>
      <pc:docMkLst>
        <pc:docMk/>
      </pc:docMkLst>
      <pc:sldChg chg="addSp delSp modSp mod">
        <pc:chgData name="Phi Long" userId="58b321c27f7eb267" providerId="LiveId" clId="{6FAC27B8-4845-4CA9-BB66-4CE1BBF9864B}" dt="2025-07-11T14:36:43.335" v="5570"/>
        <pc:sldMkLst>
          <pc:docMk/>
          <pc:sldMk cId="0" sldId="256"/>
        </pc:sldMkLst>
        <pc:spChg chg="add del mod">
          <ac:chgData name="Phi Long" userId="58b321c27f7eb267" providerId="LiveId" clId="{6FAC27B8-4845-4CA9-BB66-4CE1BBF9864B}" dt="2025-07-11T08:23:58.362" v="5" actId="478"/>
          <ac:spMkLst>
            <pc:docMk/>
            <pc:sldMk cId="0" sldId="256"/>
            <ac:spMk id="3" creationId="{72A9D374-58A8-45FB-9E91-4D2E45660422}"/>
          </ac:spMkLst>
        </pc:spChg>
        <pc:spChg chg="add del mod">
          <ac:chgData name="Phi Long" userId="58b321c27f7eb267" providerId="LiveId" clId="{6FAC27B8-4845-4CA9-BB66-4CE1BBF9864B}" dt="2025-07-11T08:28:27.077" v="129" actId="478"/>
          <ac:spMkLst>
            <pc:docMk/>
            <pc:sldMk cId="0" sldId="256"/>
            <ac:spMk id="4" creationId="{28EF3171-88E2-4D46-B904-4B23CFFC8BA9}"/>
          </ac:spMkLst>
        </pc:spChg>
        <pc:spChg chg="add mod">
          <ac:chgData name="Phi Long" userId="58b321c27f7eb267" providerId="LiveId" clId="{6FAC27B8-4845-4CA9-BB66-4CE1BBF9864B}" dt="2025-07-11T08:29:13.139" v="157" actId="113"/>
          <ac:spMkLst>
            <pc:docMk/>
            <pc:sldMk cId="0" sldId="256"/>
            <ac:spMk id="6" creationId="{CEED9866-DCC6-401A-8EE8-1F71FA1A13B6}"/>
          </ac:spMkLst>
        </pc:spChg>
        <pc:spChg chg="mod">
          <ac:chgData name="Phi Long" userId="58b321c27f7eb267" providerId="LiveId" clId="{6FAC27B8-4845-4CA9-BB66-4CE1BBF9864B}" dt="2025-07-11T08:33:43.004" v="424" actId="2711"/>
          <ac:spMkLst>
            <pc:docMk/>
            <pc:sldMk cId="0" sldId="256"/>
            <ac:spMk id="138" creationId="{00000000-0000-0000-0000-000000000000}"/>
          </ac:spMkLst>
        </pc:spChg>
        <pc:spChg chg="del">
          <ac:chgData name="Phi Long" userId="58b321c27f7eb267" providerId="LiveId" clId="{6FAC27B8-4845-4CA9-BB66-4CE1BBF9864B}" dt="2025-07-11T08:23:54.390" v="4" actId="478"/>
          <ac:spMkLst>
            <pc:docMk/>
            <pc:sldMk cId="0" sldId="256"/>
            <ac:spMk id="139" creationId="{00000000-0000-0000-0000-000000000000}"/>
          </ac:spMkLst>
        </pc:spChg>
        <pc:graphicFrameChg chg="add mod modGraphic">
          <ac:chgData name="Phi Long" userId="58b321c27f7eb267" providerId="LiveId" clId="{6FAC27B8-4845-4CA9-BB66-4CE1BBF9864B}" dt="2025-07-11T14:36:43.335" v="5570"/>
          <ac:graphicFrameMkLst>
            <pc:docMk/>
            <pc:sldMk cId="0" sldId="256"/>
            <ac:graphicFrameMk id="5" creationId="{D59D129C-5190-4487-BF1B-1DCD0EF289C0}"/>
          </ac:graphicFrameMkLst>
        </pc:graphicFrameChg>
      </pc:sldChg>
      <pc:sldChg chg="del">
        <pc:chgData name="Phi Long" userId="58b321c27f7eb267" providerId="LiveId" clId="{6FAC27B8-4845-4CA9-BB66-4CE1BBF9864B}" dt="2025-07-11T14:36:07.813" v="5565" actId="2696"/>
        <pc:sldMkLst>
          <pc:docMk/>
          <pc:sldMk cId="0" sldId="257"/>
        </pc:sldMkLst>
      </pc:sldChg>
      <pc:sldChg chg="addSp delSp modSp mod">
        <pc:chgData name="Phi Long" userId="58b321c27f7eb267" providerId="LiveId" clId="{6FAC27B8-4845-4CA9-BB66-4CE1BBF9864B}" dt="2025-07-11T14:36:00.798" v="5564" actId="2711"/>
        <pc:sldMkLst>
          <pc:docMk/>
          <pc:sldMk cId="0" sldId="258"/>
        </pc:sldMkLst>
        <pc:spChg chg="add del mod">
          <ac:chgData name="Phi Long" userId="58b321c27f7eb267" providerId="LiveId" clId="{6FAC27B8-4845-4CA9-BB66-4CE1BBF9864B}" dt="2025-07-11T08:33:11.379" v="420" actId="478"/>
          <ac:spMkLst>
            <pc:docMk/>
            <pc:sldMk cId="0" sldId="258"/>
            <ac:spMk id="3" creationId="{47923C2A-F46F-49DB-9076-5E8662A8CD2F}"/>
          </ac:spMkLst>
        </pc:spChg>
        <pc:spChg chg="add del mod">
          <ac:chgData name="Phi Long" userId="58b321c27f7eb267" providerId="LiveId" clId="{6FAC27B8-4845-4CA9-BB66-4CE1BBF9864B}" dt="2025-07-11T08:33:11.379" v="420" actId="478"/>
          <ac:spMkLst>
            <pc:docMk/>
            <pc:sldMk cId="0" sldId="258"/>
            <ac:spMk id="5" creationId="{28B60711-48ED-4AD2-8685-B76E66F013C9}"/>
          </ac:spMkLst>
        </pc:spChg>
        <pc:spChg chg="add del mod">
          <ac:chgData name="Phi Long" userId="58b321c27f7eb267" providerId="LiveId" clId="{6FAC27B8-4845-4CA9-BB66-4CE1BBF9864B}" dt="2025-07-11T08:33:11.379" v="420" actId="478"/>
          <ac:spMkLst>
            <pc:docMk/>
            <pc:sldMk cId="0" sldId="258"/>
            <ac:spMk id="7" creationId="{8ECE19F6-499D-4CBF-8921-5FF90B054B79}"/>
          </ac:spMkLst>
        </pc:spChg>
        <pc:spChg chg="add del mod">
          <ac:chgData name="Phi Long" userId="58b321c27f7eb267" providerId="LiveId" clId="{6FAC27B8-4845-4CA9-BB66-4CE1BBF9864B}" dt="2025-07-11T08:33:11.379" v="420" actId="478"/>
          <ac:spMkLst>
            <pc:docMk/>
            <pc:sldMk cId="0" sldId="258"/>
            <ac:spMk id="9" creationId="{3106AF7F-1FEE-4B9F-8506-FE7BBE34FEAD}"/>
          </ac:spMkLst>
        </pc:spChg>
        <pc:spChg chg="add del mod">
          <ac:chgData name="Phi Long" userId="58b321c27f7eb267" providerId="LiveId" clId="{6FAC27B8-4845-4CA9-BB66-4CE1BBF9864B}" dt="2025-07-11T08:33:25.930" v="422" actId="478"/>
          <ac:spMkLst>
            <pc:docMk/>
            <pc:sldMk cId="0" sldId="258"/>
            <ac:spMk id="11" creationId="{F8D59DFA-CC76-4B59-9FF7-8A82B4428B89}"/>
          </ac:spMkLst>
        </pc:spChg>
        <pc:spChg chg="add del mod">
          <ac:chgData name="Phi Long" userId="58b321c27f7eb267" providerId="LiveId" clId="{6FAC27B8-4845-4CA9-BB66-4CE1BBF9864B}" dt="2025-07-11T08:33:25.930" v="422" actId="478"/>
          <ac:spMkLst>
            <pc:docMk/>
            <pc:sldMk cId="0" sldId="258"/>
            <ac:spMk id="13" creationId="{774543A6-202D-4DE6-A0CB-98E9830CD636}"/>
          </ac:spMkLst>
        </pc:spChg>
        <pc:spChg chg="add del mod">
          <ac:chgData name="Phi Long" userId="58b321c27f7eb267" providerId="LiveId" clId="{6FAC27B8-4845-4CA9-BB66-4CE1BBF9864B}" dt="2025-07-11T08:33:25.930" v="422" actId="478"/>
          <ac:spMkLst>
            <pc:docMk/>
            <pc:sldMk cId="0" sldId="258"/>
            <ac:spMk id="15" creationId="{F315BD87-EEF2-421B-AA0D-0B77D5329C01}"/>
          </ac:spMkLst>
        </pc:spChg>
        <pc:spChg chg="add del mod">
          <ac:chgData name="Phi Long" userId="58b321c27f7eb267" providerId="LiveId" clId="{6FAC27B8-4845-4CA9-BB66-4CE1BBF9864B}" dt="2025-07-11T08:33:25.930" v="422" actId="478"/>
          <ac:spMkLst>
            <pc:docMk/>
            <pc:sldMk cId="0" sldId="258"/>
            <ac:spMk id="17" creationId="{BF349354-E24E-4A80-83B4-5668ECBDFA52}"/>
          </ac:spMkLst>
        </pc:spChg>
        <pc:spChg chg="add del mod">
          <ac:chgData name="Phi Long" userId="58b321c27f7eb267" providerId="LiveId" clId="{6FAC27B8-4845-4CA9-BB66-4CE1BBF9864B}" dt="2025-07-11T08:34:57.381" v="519" actId="478"/>
          <ac:spMkLst>
            <pc:docMk/>
            <pc:sldMk cId="0" sldId="258"/>
            <ac:spMk id="19" creationId="{437F4A90-2ACC-47C5-9CFF-5FB523820A1F}"/>
          </ac:spMkLst>
        </pc:spChg>
        <pc:spChg chg="add del mod">
          <ac:chgData name="Phi Long" userId="58b321c27f7eb267" providerId="LiveId" clId="{6FAC27B8-4845-4CA9-BB66-4CE1BBF9864B}" dt="2025-07-11T08:34:57.381" v="519" actId="478"/>
          <ac:spMkLst>
            <pc:docMk/>
            <pc:sldMk cId="0" sldId="258"/>
            <ac:spMk id="21" creationId="{BAC88D43-1D64-44D0-A82E-F9A212FBD4ED}"/>
          </ac:spMkLst>
        </pc:spChg>
        <pc:spChg chg="mod">
          <ac:chgData name="Phi Long" userId="58b321c27f7eb267" providerId="LiveId" clId="{6FAC27B8-4845-4CA9-BB66-4CE1BBF9864B}" dt="2025-07-11T14:36:00.798" v="5564" actId="2711"/>
          <ac:spMkLst>
            <pc:docMk/>
            <pc:sldMk cId="0" sldId="258"/>
            <ac:spMk id="154" creationId="{00000000-0000-0000-0000-000000000000}"/>
          </ac:spMkLst>
        </pc:spChg>
        <pc:spChg chg="mod">
          <ac:chgData name="Phi Long" userId="58b321c27f7eb267" providerId="LiveId" clId="{6FAC27B8-4845-4CA9-BB66-4CE1BBF9864B}" dt="2025-07-11T08:35:03.990" v="537" actId="20577"/>
          <ac:spMkLst>
            <pc:docMk/>
            <pc:sldMk cId="0" sldId="258"/>
            <ac:spMk id="155" creationId="{00000000-0000-0000-0000-000000000000}"/>
          </ac:spMkLst>
        </pc:spChg>
        <pc:spChg chg="mod">
          <ac:chgData name="Phi Long" userId="58b321c27f7eb267" providerId="LiveId" clId="{6FAC27B8-4845-4CA9-BB66-4CE1BBF9864B}" dt="2025-07-11T08:35:12.112" v="574" actId="20577"/>
          <ac:spMkLst>
            <pc:docMk/>
            <pc:sldMk cId="0" sldId="258"/>
            <ac:spMk id="156" creationId="{00000000-0000-0000-0000-000000000000}"/>
          </ac:spMkLst>
        </pc:spChg>
        <pc:spChg chg="mod">
          <ac:chgData name="Phi Long" userId="58b321c27f7eb267" providerId="LiveId" clId="{6FAC27B8-4845-4CA9-BB66-4CE1BBF9864B}" dt="2025-07-11T08:35:19.045" v="613" actId="20577"/>
          <ac:spMkLst>
            <pc:docMk/>
            <pc:sldMk cId="0" sldId="258"/>
            <ac:spMk id="157" creationId="{00000000-0000-0000-0000-000000000000}"/>
          </ac:spMkLst>
        </pc:spChg>
        <pc:spChg chg="del mod">
          <ac:chgData name="Phi Long" userId="58b321c27f7eb267" providerId="LiveId" clId="{6FAC27B8-4845-4CA9-BB66-4CE1BBF9864B}" dt="2025-07-11T08:34:54.628" v="518" actId="478"/>
          <ac:spMkLst>
            <pc:docMk/>
            <pc:sldMk cId="0" sldId="258"/>
            <ac:spMk id="158" creationId="{00000000-0000-0000-0000-000000000000}"/>
          </ac:spMkLst>
        </pc:spChg>
        <pc:spChg chg="del">
          <ac:chgData name="Phi Long" userId="58b321c27f7eb267" providerId="LiveId" clId="{6FAC27B8-4845-4CA9-BB66-4CE1BBF9864B}" dt="2025-07-11T08:33:22.123" v="421" actId="478"/>
          <ac:spMkLst>
            <pc:docMk/>
            <pc:sldMk cId="0" sldId="258"/>
            <ac:spMk id="159" creationId="{00000000-0000-0000-0000-000000000000}"/>
          </ac:spMkLst>
        </pc:spChg>
        <pc:spChg chg="del">
          <ac:chgData name="Phi Long" userId="58b321c27f7eb267" providerId="LiveId" clId="{6FAC27B8-4845-4CA9-BB66-4CE1BBF9864B}" dt="2025-07-11T08:33:22.123" v="421" actId="478"/>
          <ac:spMkLst>
            <pc:docMk/>
            <pc:sldMk cId="0" sldId="258"/>
            <ac:spMk id="160" creationId="{00000000-0000-0000-0000-000000000000}"/>
          </ac:spMkLst>
        </pc:spChg>
        <pc:spChg chg="del">
          <ac:chgData name="Phi Long" userId="58b321c27f7eb267" providerId="LiveId" clId="{6FAC27B8-4845-4CA9-BB66-4CE1BBF9864B}" dt="2025-07-11T08:33:22.123" v="421" actId="478"/>
          <ac:spMkLst>
            <pc:docMk/>
            <pc:sldMk cId="0" sldId="258"/>
            <ac:spMk id="161" creationId="{00000000-0000-0000-0000-000000000000}"/>
          </ac:spMkLst>
        </pc:spChg>
        <pc:spChg chg="del">
          <ac:chgData name="Phi Long" userId="58b321c27f7eb267" providerId="LiveId" clId="{6FAC27B8-4845-4CA9-BB66-4CE1BBF9864B}" dt="2025-07-11T08:33:22.123" v="421" actId="478"/>
          <ac:spMkLst>
            <pc:docMk/>
            <pc:sldMk cId="0" sldId="258"/>
            <ac:spMk id="162" creationId="{00000000-0000-0000-0000-000000000000}"/>
          </ac:spMkLst>
        </pc:spChg>
        <pc:spChg chg="del mod">
          <ac:chgData name="Phi Long" userId="58b321c27f7eb267" providerId="LiveId" clId="{6FAC27B8-4845-4CA9-BB66-4CE1BBF9864B}" dt="2025-07-11T08:34:54.628" v="518" actId="478"/>
          <ac:spMkLst>
            <pc:docMk/>
            <pc:sldMk cId="0" sldId="258"/>
            <ac:spMk id="163" creationId="{00000000-0000-0000-0000-000000000000}"/>
          </ac:spMkLst>
        </pc:spChg>
        <pc:spChg chg="mod">
          <ac:chgData name="Phi Long" userId="58b321c27f7eb267" providerId="LiveId" clId="{6FAC27B8-4845-4CA9-BB66-4CE1BBF9864B}" dt="2025-07-11T08:34:16.241" v="444" actId="2711"/>
          <ac:spMkLst>
            <pc:docMk/>
            <pc:sldMk cId="0" sldId="258"/>
            <ac:spMk id="164" creationId="{00000000-0000-0000-0000-000000000000}"/>
          </ac:spMkLst>
        </pc:spChg>
        <pc:spChg chg="mod">
          <ac:chgData name="Phi Long" userId="58b321c27f7eb267" providerId="LiveId" clId="{6FAC27B8-4845-4CA9-BB66-4CE1BBF9864B}" dt="2025-07-11T08:34:16.241" v="444" actId="2711"/>
          <ac:spMkLst>
            <pc:docMk/>
            <pc:sldMk cId="0" sldId="258"/>
            <ac:spMk id="165" creationId="{00000000-0000-0000-0000-000000000000}"/>
          </ac:spMkLst>
        </pc:spChg>
        <pc:spChg chg="mod">
          <ac:chgData name="Phi Long" userId="58b321c27f7eb267" providerId="LiveId" clId="{6FAC27B8-4845-4CA9-BB66-4CE1BBF9864B}" dt="2025-07-11T08:34:16.241" v="444" actId="2711"/>
          <ac:spMkLst>
            <pc:docMk/>
            <pc:sldMk cId="0" sldId="258"/>
            <ac:spMk id="166" creationId="{00000000-0000-0000-0000-000000000000}"/>
          </ac:spMkLst>
        </pc:spChg>
        <pc:spChg chg="del">
          <ac:chgData name="Phi Long" userId="58b321c27f7eb267" providerId="LiveId" clId="{6FAC27B8-4845-4CA9-BB66-4CE1BBF9864B}" dt="2025-07-11T08:33:08.042" v="419" actId="478"/>
          <ac:spMkLst>
            <pc:docMk/>
            <pc:sldMk cId="0" sldId="258"/>
            <ac:spMk id="167" creationId="{00000000-0000-0000-0000-000000000000}"/>
          </ac:spMkLst>
        </pc:spChg>
        <pc:spChg chg="del">
          <ac:chgData name="Phi Long" userId="58b321c27f7eb267" providerId="LiveId" clId="{6FAC27B8-4845-4CA9-BB66-4CE1BBF9864B}" dt="2025-07-11T08:33:08.042" v="419" actId="478"/>
          <ac:spMkLst>
            <pc:docMk/>
            <pc:sldMk cId="0" sldId="258"/>
            <ac:spMk id="168" creationId="{00000000-0000-0000-0000-000000000000}"/>
          </ac:spMkLst>
        </pc:spChg>
        <pc:spChg chg="del">
          <ac:chgData name="Phi Long" userId="58b321c27f7eb267" providerId="LiveId" clId="{6FAC27B8-4845-4CA9-BB66-4CE1BBF9864B}" dt="2025-07-11T08:33:08.042" v="419" actId="478"/>
          <ac:spMkLst>
            <pc:docMk/>
            <pc:sldMk cId="0" sldId="258"/>
            <ac:spMk id="169" creationId="{00000000-0000-0000-0000-000000000000}"/>
          </ac:spMkLst>
        </pc:spChg>
        <pc:spChg chg="del">
          <ac:chgData name="Phi Long" userId="58b321c27f7eb267" providerId="LiveId" clId="{6FAC27B8-4845-4CA9-BB66-4CE1BBF9864B}" dt="2025-07-11T08:33:08.042" v="419" actId="478"/>
          <ac:spMkLst>
            <pc:docMk/>
            <pc:sldMk cId="0" sldId="258"/>
            <ac:spMk id="170" creationId="{00000000-0000-0000-0000-000000000000}"/>
          </ac:spMkLst>
        </pc:spChg>
        <pc:cxnChg chg="del">
          <ac:chgData name="Phi Long" userId="58b321c27f7eb267" providerId="LiveId" clId="{6FAC27B8-4845-4CA9-BB66-4CE1BBF9864B}" dt="2025-07-11T08:34:54.628" v="518" actId="478"/>
          <ac:cxnSpMkLst>
            <pc:docMk/>
            <pc:sldMk cId="0" sldId="258"/>
            <ac:cxnSpMk id="174" creationId="{00000000-0000-0000-0000-000000000000}"/>
          </ac:cxnSpMkLst>
        </pc:cxnChg>
        <pc:cxnChg chg="del">
          <ac:chgData name="Phi Long" userId="58b321c27f7eb267" providerId="LiveId" clId="{6FAC27B8-4845-4CA9-BB66-4CE1BBF9864B}" dt="2025-07-11T08:33:08.042" v="419" actId="478"/>
          <ac:cxnSpMkLst>
            <pc:docMk/>
            <pc:sldMk cId="0" sldId="258"/>
            <ac:cxnSpMk id="175" creationId="{00000000-0000-0000-0000-000000000000}"/>
          </ac:cxnSpMkLst>
        </pc:cxnChg>
        <pc:cxnChg chg="del">
          <ac:chgData name="Phi Long" userId="58b321c27f7eb267" providerId="LiveId" clId="{6FAC27B8-4845-4CA9-BB66-4CE1BBF9864B}" dt="2025-07-11T08:33:08.042" v="419" actId="478"/>
          <ac:cxnSpMkLst>
            <pc:docMk/>
            <pc:sldMk cId="0" sldId="258"/>
            <ac:cxnSpMk id="176" creationId="{00000000-0000-0000-0000-000000000000}"/>
          </ac:cxnSpMkLst>
        </pc:cxnChg>
        <pc:cxnChg chg="del">
          <ac:chgData name="Phi Long" userId="58b321c27f7eb267" providerId="LiveId" clId="{6FAC27B8-4845-4CA9-BB66-4CE1BBF9864B}" dt="2025-07-11T08:33:08.042" v="419" actId="478"/>
          <ac:cxnSpMkLst>
            <pc:docMk/>
            <pc:sldMk cId="0" sldId="258"/>
            <ac:cxnSpMk id="177" creationId="{00000000-0000-0000-0000-000000000000}"/>
          </ac:cxnSpMkLst>
        </pc:cxnChg>
        <pc:cxnChg chg="del">
          <ac:chgData name="Phi Long" userId="58b321c27f7eb267" providerId="LiveId" clId="{6FAC27B8-4845-4CA9-BB66-4CE1BBF9864B}" dt="2025-07-11T08:33:08.042" v="419" actId="478"/>
          <ac:cxnSpMkLst>
            <pc:docMk/>
            <pc:sldMk cId="0" sldId="258"/>
            <ac:cxnSpMk id="178" creationId="{00000000-0000-0000-0000-000000000000}"/>
          </ac:cxnSpMkLst>
        </pc:cxnChg>
      </pc:sldChg>
      <pc:sldChg chg="addSp delSp modSp del mod">
        <pc:chgData name="Phi Long" userId="58b321c27f7eb267" providerId="LiveId" clId="{6FAC27B8-4845-4CA9-BB66-4CE1BBF9864B}" dt="2025-07-11T08:44:24.429" v="1423" actId="2696"/>
        <pc:sldMkLst>
          <pc:docMk/>
          <pc:sldMk cId="0" sldId="259"/>
        </pc:sldMkLst>
        <pc:spChg chg="add mod">
          <ac:chgData name="Phi Long" userId="58b321c27f7eb267" providerId="LiveId" clId="{6FAC27B8-4845-4CA9-BB66-4CE1BBF9864B}" dt="2025-07-11T08:40:21.990" v="795" actId="255"/>
          <ac:spMkLst>
            <pc:docMk/>
            <pc:sldMk cId="0" sldId="259"/>
            <ac:spMk id="2" creationId="{C3C1FA11-A216-4F9A-83EF-F63998D4C4C8}"/>
          </ac:spMkLst>
        </pc:spChg>
        <pc:spChg chg="add del mod">
          <ac:chgData name="Phi Long" userId="58b321c27f7eb267" providerId="LiveId" clId="{6FAC27B8-4845-4CA9-BB66-4CE1BBF9864B}" dt="2025-07-11T08:38:19.203" v="792" actId="478"/>
          <ac:spMkLst>
            <pc:docMk/>
            <pc:sldMk cId="0" sldId="259"/>
            <ac:spMk id="4" creationId="{2A9F8558-0298-42EE-BBAE-42C336A2E696}"/>
          </ac:spMkLst>
        </pc:spChg>
        <pc:spChg chg="add mod">
          <ac:chgData name="Phi Long" userId="58b321c27f7eb267" providerId="LiveId" clId="{6FAC27B8-4845-4CA9-BB66-4CE1BBF9864B}" dt="2025-07-11T08:44:15.059" v="1422" actId="20577"/>
          <ac:spMkLst>
            <pc:docMk/>
            <pc:sldMk cId="0" sldId="259"/>
            <ac:spMk id="5" creationId="{F1E35C5A-D2B1-4FAF-901C-EE1BD61F8A91}"/>
          </ac:spMkLst>
        </pc:spChg>
        <pc:spChg chg="mod">
          <ac:chgData name="Phi Long" userId="58b321c27f7eb267" providerId="LiveId" clId="{6FAC27B8-4845-4CA9-BB66-4CE1BBF9864B}" dt="2025-07-11T08:37:42.423" v="747" actId="14100"/>
          <ac:spMkLst>
            <pc:docMk/>
            <pc:sldMk cId="0" sldId="259"/>
            <ac:spMk id="184" creationId="{00000000-0000-0000-0000-000000000000}"/>
          </ac:spMkLst>
        </pc:spChg>
        <pc:spChg chg="del mod">
          <ac:chgData name="Phi Long" userId="58b321c27f7eb267" providerId="LiveId" clId="{6FAC27B8-4845-4CA9-BB66-4CE1BBF9864B}" dt="2025-07-11T08:38:16.903" v="791" actId="478"/>
          <ac:spMkLst>
            <pc:docMk/>
            <pc:sldMk cId="0" sldId="259"/>
            <ac:spMk id="185" creationId="{00000000-0000-0000-0000-000000000000}"/>
          </ac:spMkLst>
        </pc:spChg>
      </pc:sldChg>
      <pc:sldChg chg="addSp delSp modSp mod">
        <pc:chgData name="Phi Long" userId="58b321c27f7eb267" providerId="LiveId" clId="{6FAC27B8-4845-4CA9-BB66-4CE1BBF9864B}" dt="2025-07-11T14:35:50.187" v="5561" actId="2711"/>
        <pc:sldMkLst>
          <pc:docMk/>
          <pc:sldMk cId="0" sldId="260"/>
        </pc:sldMkLst>
        <pc:spChg chg="add del mod">
          <ac:chgData name="Phi Long" userId="58b321c27f7eb267" providerId="LiveId" clId="{6FAC27B8-4845-4CA9-BB66-4CE1BBF9864B}" dt="2025-07-11T08:44:52.858" v="1445" actId="478"/>
          <ac:spMkLst>
            <pc:docMk/>
            <pc:sldMk cId="0" sldId="260"/>
            <ac:spMk id="3" creationId="{91666C83-1D24-46C7-9825-26A43F873A13}"/>
          </ac:spMkLst>
        </pc:spChg>
        <pc:spChg chg="del">
          <ac:chgData name="Phi Long" userId="58b321c27f7eb267" providerId="LiveId" clId="{6FAC27B8-4845-4CA9-BB66-4CE1BBF9864B}" dt="2025-07-11T08:44:46.113" v="1444" actId="478"/>
          <ac:spMkLst>
            <pc:docMk/>
            <pc:sldMk cId="0" sldId="260"/>
            <ac:spMk id="190" creationId="{00000000-0000-0000-0000-000000000000}"/>
          </ac:spMkLst>
        </pc:spChg>
        <pc:spChg chg="mod">
          <ac:chgData name="Phi Long" userId="58b321c27f7eb267" providerId="LiveId" clId="{6FAC27B8-4845-4CA9-BB66-4CE1BBF9864B}" dt="2025-07-11T08:45:54.623" v="1525" actId="1076"/>
          <ac:spMkLst>
            <pc:docMk/>
            <pc:sldMk cId="0" sldId="260"/>
            <ac:spMk id="191" creationId="{00000000-0000-0000-0000-000000000000}"/>
          </ac:spMkLst>
        </pc:spChg>
        <pc:spChg chg="mod">
          <ac:chgData name="Phi Long" userId="58b321c27f7eb267" providerId="LiveId" clId="{6FAC27B8-4845-4CA9-BB66-4CE1BBF9864B}" dt="2025-07-11T14:35:50.187" v="5561" actId="2711"/>
          <ac:spMkLst>
            <pc:docMk/>
            <pc:sldMk cId="0" sldId="260"/>
            <ac:spMk id="192" creationId="{00000000-0000-0000-0000-000000000000}"/>
          </ac:spMkLst>
        </pc:spChg>
      </pc:sldChg>
      <pc:sldChg chg="addSp delSp modSp mod">
        <pc:chgData name="Phi Long" userId="58b321c27f7eb267" providerId="LiveId" clId="{6FAC27B8-4845-4CA9-BB66-4CE1BBF9864B}" dt="2025-07-11T08:50:13.159" v="1986" actId="1076"/>
        <pc:sldMkLst>
          <pc:docMk/>
          <pc:sldMk cId="0" sldId="261"/>
        </pc:sldMkLst>
        <pc:spChg chg="add del mod">
          <ac:chgData name="Phi Long" userId="58b321c27f7eb267" providerId="LiveId" clId="{6FAC27B8-4845-4CA9-BB66-4CE1BBF9864B}" dt="2025-07-11T08:46:07.273" v="1527" actId="478"/>
          <ac:spMkLst>
            <pc:docMk/>
            <pc:sldMk cId="0" sldId="261"/>
            <ac:spMk id="3" creationId="{9D959AC0-3D74-4272-9AD8-99C0CE36226C}"/>
          </ac:spMkLst>
        </pc:spChg>
        <pc:spChg chg="add mod">
          <ac:chgData name="Phi Long" userId="58b321c27f7eb267" providerId="LiveId" clId="{6FAC27B8-4845-4CA9-BB66-4CE1BBF9864B}" dt="2025-07-11T08:49:57.112" v="1981" actId="1076"/>
          <ac:spMkLst>
            <pc:docMk/>
            <pc:sldMk cId="0" sldId="261"/>
            <ac:spMk id="4" creationId="{AE9B0CA8-3682-4512-B898-7DB213324551}"/>
          </ac:spMkLst>
        </pc:spChg>
        <pc:spChg chg="add del mod">
          <ac:chgData name="Phi Long" userId="58b321c27f7eb267" providerId="LiveId" clId="{6FAC27B8-4845-4CA9-BB66-4CE1BBF9864B}" dt="2025-07-11T08:49:15.391" v="1973"/>
          <ac:spMkLst>
            <pc:docMk/>
            <pc:sldMk cId="0" sldId="261"/>
            <ac:spMk id="5" creationId="{CE920A58-C273-4298-A29A-05E24F04672E}"/>
          </ac:spMkLst>
        </pc:spChg>
        <pc:spChg chg="mod">
          <ac:chgData name="Phi Long" userId="58b321c27f7eb267" providerId="LiveId" clId="{6FAC27B8-4845-4CA9-BB66-4CE1BBF9864B}" dt="2025-07-11T08:45:36.418" v="1522" actId="2711"/>
          <ac:spMkLst>
            <pc:docMk/>
            <pc:sldMk cId="0" sldId="261"/>
            <ac:spMk id="198" creationId="{00000000-0000-0000-0000-000000000000}"/>
          </ac:spMkLst>
        </pc:spChg>
        <pc:spChg chg="del">
          <ac:chgData name="Phi Long" userId="58b321c27f7eb267" providerId="LiveId" clId="{6FAC27B8-4845-4CA9-BB66-4CE1BBF9864B}" dt="2025-07-11T08:46:04.861" v="1526" actId="478"/>
          <ac:spMkLst>
            <pc:docMk/>
            <pc:sldMk cId="0" sldId="261"/>
            <ac:spMk id="199" creationId="{00000000-0000-0000-0000-000000000000}"/>
          </ac:spMkLst>
        </pc:spChg>
        <pc:picChg chg="add mod">
          <ac:chgData name="Phi Long" userId="58b321c27f7eb267" providerId="LiveId" clId="{6FAC27B8-4845-4CA9-BB66-4CE1BBF9864B}" dt="2025-07-11T08:50:13.159" v="1986" actId="1076"/>
          <ac:picMkLst>
            <pc:docMk/>
            <pc:sldMk cId="0" sldId="261"/>
            <ac:picMk id="8" creationId="{FF0688ED-9E4B-4841-AB84-1EFEC1AEEDF6}"/>
          </ac:picMkLst>
        </pc:picChg>
      </pc:sldChg>
      <pc:sldChg chg="modSp mod">
        <pc:chgData name="Phi Long" userId="58b321c27f7eb267" providerId="LiveId" clId="{6FAC27B8-4845-4CA9-BB66-4CE1BBF9864B}" dt="2025-07-11T13:26:33.913" v="2911" actId="2711"/>
        <pc:sldMkLst>
          <pc:docMk/>
          <pc:sldMk cId="0" sldId="262"/>
        </pc:sldMkLst>
        <pc:spChg chg="mod">
          <ac:chgData name="Phi Long" userId="58b321c27f7eb267" providerId="LiveId" clId="{6FAC27B8-4845-4CA9-BB66-4CE1BBF9864B}" dt="2025-07-11T12:52:15.589" v="2087" actId="20577"/>
          <ac:spMkLst>
            <pc:docMk/>
            <pc:sldMk cId="0" sldId="262"/>
            <ac:spMk id="204" creationId="{00000000-0000-0000-0000-000000000000}"/>
          </ac:spMkLst>
        </pc:spChg>
        <pc:spChg chg="mod">
          <ac:chgData name="Phi Long" userId="58b321c27f7eb267" providerId="LiveId" clId="{6FAC27B8-4845-4CA9-BB66-4CE1BBF9864B}" dt="2025-07-11T13:22:49.801" v="2301" actId="14100"/>
          <ac:spMkLst>
            <pc:docMk/>
            <pc:sldMk cId="0" sldId="262"/>
            <ac:spMk id="205" creationId="{00000000-0000-0000-0000-000000000000}"/>
          </ac:spMkLst>
        </pc:spChg>
        <pc:spChg chg="mod">
          <ac:chgData name="Phi Long" userId="58b321c27f7eb267" providerId="LiveId" clId="{6FAC27B8-4845-4CA9-BB66-4CE1BBF9864B}" dt="2025-07-11T13:26:33.913" v="2911" actId="2711"/>
          <ac:spMkLst>
            <pc:docMk/>
            <pc:sldMk cId="0" sldId="262"/>
            <ac:spMk id="206" creationId="{00000000-0000-0000-0000-000000000000}"/>
          </ac:spMkLst>
        </pc:spChg>
        <pc:spChg chg="mod">
          <ac:chgData name="Phi Long" userId="58b321c27f7eb267" providerId="LiveId" clId="{6FAC27B8-4845-4CA9-BB66-4CE1BBF9864B}" dt="2025-07-11T13:21:13.226" v="2282" actId="2711"/>
          <ac:spMkLst>
            <pc:docMk/>
            <pc:sldMk cId="0" sldId="262"/>
            <ac:spMk id="207" creationId="{00000000-0000-0000-0000-000000000000}"/>
          </ac:spMkLst>
        </pc:spChg>
        <pc:spChg chg="mod">
          <ac:chgData name="Phi Long" userId="58b321c27f7eb267" providerId="LiveId" clId="{6FAC27B8-4845-4CA9-BB66-4CE1BBF9864B}" dt="2025-07-11T13:22:52.681" v="2302" actId="1076"/>
          <ac:spMkLst>
            <pc:docMk/>
            <pc:sldMk cId="0" sldId="262"/>
            <ac:spMk id="208" creationId="{00000000-0000-0000-0000-000000000000}"/>
          </ac:spMkLst>
        </pc:spChg>
      </pc:sldChg>
      <pc:sldChg chg="addSp delSp modSp mod">
        <pc:chgData name="Phi Long" userId="58b321c27f7eb267" providerId="LiveId" clId="{6FAC27B8-4845-4CA9-BB66-4CE1BBF9864B}" dt="2025-07-11T13:54:00.689" v="3895" actId="20577"/>
        <pc:sldMkLst>
          <pc:docMk/>
          <pc:sldMk cId="0" sldId="263"/>
        </pc:sldMkLst>
        <pc:spChg chg="add del">
          <ac:chgData name="Phi Long" userId="58b321c27f7eb267" providerId="LiveId" clId="{6FAC27B8-4845-4CA9-BB66-4CE1BBF9864B}" dt="2025-07-11T13:30:55.108" v="3115"/>
          <ac:spMkLst>
            <pc:docMk/>
            <pc:sldMk cId="0" sldId="263"/>
            <ac:spMk id="2" creationId="{4C494DAA-2A69-4A71-B6EF-3FF891A61E5A}"/>
          </ac:spMkLst>
        </pc:spChg>
        <pc:spChg chg="add mod">
          <ac:chgData name="Phi Long" userId="58b321c27f7eb267" providerId="LiveId" clId="{6FAC27B8-4845-4CA9-BB66-4CE1BBF9864B}" dt="2025-07-11T13:54:00.689" v="3895" actId="20577"/>
          <ac:spMkLst>
            <pc:docMk/>
            <pc:sldMk cId="0" sldId="263"/>
            <ac:spMk id="3" creationId="{B3FAF7A5-9875-4CC6-B6D3-C59BA1297F2F}"/>
          </ac:spMkLst>
        </pc:spChg>
        <pc:spChg chg="add del mod">
          <ac:chgData name="Phi Long" userId="58b321c27f7eb267" providerId="LiveId" clId="{6FAC27B8-4845-4CA9-BB66-4CE1BBF9864B}" dt="2025-07-11T13:39:02.678" v="3335" actId="14100"/>
          <ac:spMkLst>
            <pc:docMk/>
            <pc:sldMk cId="0" sldId="263"/>
            <ac:spMk id="4" creationId="{5397D062-A341-4E0C-8487-090A4F4AB9E4}"/>
          </ac:spMkLst>
        </pc:spChg>
        <pc:spChg chg="add del mod">
          <ac:chgData name="Phi Long" userId="58b321c27f7eb267" providerId="LiveId" clId="{6FAC27B8-4845-4CA9-BB66-4CE1BBF9864B}" dt="2025-07-11T13:38:39.261" v="3329"/>
          <ac:spMkLst>
            <pc:docMk/>
            <pc:sldMk cId="0" sldId="263"/>
            <ac:spMk id="5" creationId="{B3663DF5-0FBB-4E39-B02B-3737B022444D}"/>
          </ac:spMkLst>
        </pc:spChg>
        <pc:spChg chg="add del mod">
          <ac:chgData name="Phi Long" userId="58b321c27f7eb267" providerId="LiveId" clId="{6FAC27B8-4845-4CA9-BB66-4CE1BBF9864B}" dt="2025-07-11T13:38:47.650" v="3333" actId="478"/>
          <ac:spMkLst>
            <pc:docMk/>
            <pc:sldMk cId="0" sldId="263"/>
            <ac:spMk id="7" creationId="{E9D4C9DA-3D9C-4C56-B1C4-F7540B5B09FA}"/>
          </ac:spMkLst>
        </pc:spChg>
        <pc:spChg chg="add del mod">
          <ac:chgData name="Phi Long" userId="58b321c27f7eb267" providerId="LiveId" clId="{6FAC27B8-4845-4CA9-BB66-4CE1BBF9864B}" dt="2025-07-11T13:38:47.650" v="3333" actId="478"/>
          <ac:spMkLst>
            <pc:docMk/>
            <pc:sldMk cId="0" sldId="263"/>
            <ac:spMk id="9" creationId="{E30542C1-0C8C-4A5E-85F9-4B95E4CC15BA}"/>
          </ac:spMkLst>
        </pc:spChg>
        <pc:spChg chg="add del mod">
          <ac:chgData name="Phi Long" userId="58b321c27f7eb267" providerId="LiveId" clId="{6FAC27B8-4845-4CA9-BB66-4CE1BBF9864B}" dt="2025-07-11T13:41:02.606" v="3357"/>
          <ac:spMkLst>
            <pc:docMk/>
            <pc:sldMk cId="0" sldId="263"/>
            <ac:spMk id="16" creationId="{25182439-857B-45F3-ACD2-0B2250C1E010}"/>
          </ac:spMkLst>
        </pc:spChg>
        <pc:spChg chg="add mod">
          <ac:chgData name="Phi Long" userId="58b321c27f7eb267" providerId="LiveId" clId="{6FAC27B8-4845-4CA9-BB66-4CE1BBF9864B}" dt="2025-07-11T13:41:53.363" v="3372" actId="2711"/>
          <ac:spMkLst>
            <pc:docMk/>
            <pc:sldMk cId="0" sldId="263"/>
            <ac:spMk id="17" creationId="{B7CB7AB4-9434-47BF-B3F3-083ABDD28B9D}"/>
          </ac:spMkLst>
        </pc:spChg>
        <pc:spChg chg="mod">
          <ac:chgData name="Phi Long" userId="58b321c27f7eb267" providerId="LiveId" clId="{6FAC27B8-4845-4CA9-BB66-4CE1BBF9864B}" dt="2025-07-11T13:38:40.952" v="3331" actId="1076"/>
          <ac:spMkLst>
            <pc:docMk/>
            <pc:sldMk cId="0" sldId="263"/>
            <ac:spMk id="215" creationId="{00000000-0000-0000-0000-000000000000}"/>
          </ac:spMkLst>
        </pc:spChg>
        <pc:spChg chg="mod">
          <ac:chgData name="Phi Long" userId="58b321c27f7eb267" providerId="LiveId" clId="{6FAC27B8-4845-4CA9-BB66-4CE1BBF9864B}" dt="2025-07-11T13:40:30.075" v="3352" actId="1076"/>
          <ac:spMkLst>
            <pc:docMk/>
            <pc:sldMk cId="0" sldId="263"/>
            <ac:spMk id="216" creationId="{00000000-0000-0000-0000-000000000000}"/>
          </ac:spMkLst>
        </pc:spChg>
        <pc:spChg chg="del mod">
          <ac:chgData name="Phi Long" userId="58b321c27f7eb267" providerId="LiveId" clId="{6FAC27B8-4845-4CA9-BB66-4CE1BBF9864B}" dt="2025-07-11T13:30:56.740" v="3117"/>
          <ac:spMkLst>
            <pc:docMk/>
            <pc:sldMk cId="0" sldId="263"/>
            <ac:spMk id="217" creationId="{00000000-0000-0000-0000-000000000000}"/>
          </ac:spMkLst>
        </pc:spChg>
        <pc:spChg chg="mod">
          <ac:chgData name="Phi Long" userId="58b321c27f7eb267" providerId="LiveId" clId="{6FAC27B8-4845-4CA9-BB66-4CE1BBF9864B}" dt="2025-07-11T13:40:43.168" v="3353" actId="1076"/>
          <ac:spMkLst>
            <pc:docMk/>
            <pc:sldMk cId="0" sldId="263"/>
            <ac:spMk id="218" creationId="{00000000-0000-0000-0000-000000000000}"/>
          </ac:spMkLst>
        </pc:spChg>
        <pc:spChg chg="mod">
          <ac:chgData name="Phi Long" userId="58b321c27f7eb267" providerId="LiveId" clId="{6FAC27B8-4845-4CA9-BB66-4CE1BBF9864B}" dt="2025-07-11T13:40:30.075" v="3352" actId="1076"/>
          <ac:spMkLst>
            <pc:docMk/>
            <pc:sldMk cId="0" sldId="263"/>
            <ac:spMk id="219" creationId="{00000000-0000-0000-0000-000000000000}"/>
          </ac:spMkLst>
        </pc:spChg>
        <pc:spChg chg="mod">
          <ac:chgData name="Phi Long" userId="58b321c27f7eb267" providerId="LiveId" clId="{6FAC27B8-4845-4CA9-BB66-4CE1BBF9864B}" dt="2025-07-11T13:39:02.678" v="3335" actId="14100"/>
          <ac:spMkLst>
            <pc:docMk/>
            <pc:sldMk cId="0" sldId="263"/>
            <ac:spMk id="220" creationId="{00000000-0000-0000-0000-000000000000}"/>
          </ac:spMkLst>
        </pc:spChg>
        <pc:spChg chg="mod">
          <ac:chgData name="Phi Long" userId="58b321c27f7eb267" providerId="LiveId" clId="{6FAC27B8-4845-4CA9-BB66-4CE1BBF9864B}" dt="2025-07-11T13:40:43.168" v="3353" actId="1076"/>
          <ac:spMkLst>
            <pc:docMk/>
            <pc:sldMk cId="0" sldId="263"/>
            <ac:spMk id="221" creationId="{00000000-0000-0000-0000-000000000000}"/>
          </ac:spMkLst>
        </pc:spChg>
        <pc:spChg chg="del">
          <ac:chgData name="Phi Long" userId="58b321c27f7eb267" providerId="LiveId" clId="{6FAC27B8-4845-4CA9-BB66-4CE1BBF9864B}" dt="2025-07-11T13:38:51.115" v="3334" actId="478"/>
          <ac:spMkLst>
            <pc:docMk/>
            <pc:sldMk cId="0" sldId="263"/>
            <ac:spMk id="227" creationId="{00000000-0000-0000-0000-000000000000}"/>
          </ac:spMkLst>
        </pc:spChg>
        <pc:spChg chg="del">
          <ac:chgData name="Phi Long" userId="58b321c27f7eb267" providerId="LiveId" clId="{6FAC27B8-4845-4CA9-BB66-4CE1BBF9864B}" dt="2025-07-11T13:38:51.115" v="3334" actId="478"/>
          <ac:spMkLst>
            <pc:docMk/>
            <pc:sldMk cId="0" sldId="263"/>
            <ac:spMk id="228" creationId="{00000000-0000-0000-0000-000000000000}"/>
          </ac:spMkLst>
        </pc:spChg>
        <pc:picChg chg="del">
          <ac:chgData name="Phi Long" userId="58b321c27f7eb267" providerId="LiveId" clId="{6FAC27B8-4845-4CA9-BB66-4CE1BBF9864B}" dt="2025-07-11T13:38:44.461" v="3332" actId="478"/>
          <ac:picMkLst>
            <pc:docMk/>
            <pc:sldMk cId="0" sldId="263"/>
            <ac:picMk id="225" creationId="{00000000-0000-0000-0000-000000000000}"/>
          </ac:picMkLst>
        </pc:picChg>
        <pc:picChg chg="del">
          <ac:chgData name="Phi Long" userId="58b321c27f7eb267" providerId="LiveId" clId="{6FAC27B8-4845-4CA9-BB66-4CE1BBF9864B}" dt="2025-07-11T13:38:44.461" v="3332" actId="478"/>
          <ac:picMkLst>
            <pc:docMk/>
            <pc:sldMk cId="0" sldId="263"/>
            <ac:picMk id="226" creationId="{00000000-0000-0000-0000-000000000000}"/>
          </ac:picMkLst>
        </pc:picChg>
        <pc:cxnChg chg="add mod">
          <ac:chgData name="Phi Long" userId="58b321c27f7eb267" providerId="LiveId" clId="{6FAC27B8-4845-4CA9-BB66-4CE1BBF9864B}" dt="2025-07-11T13:39:46.945" v="3343" actId="14100"/>
          <ac:cxnSpMkLst>
            <pc:docMk/>
            <pc:sldMk cId="0" sldId="263"/>
            <ac:cxnSpMk id="29" creationId="{898F8DFE-1E91-4607-8BD0-00F45FE0EF70}"/>
          </ac:cxnSpMkLst>
        </pc:cxnChg>
        <pc:cxnChg chg="add mod">
          <ac:chgData name="Phi Long" userId="58b321c27f7eb267" providerId="LiveId" clId="{6FAC27B8-4845-4CA9-BB66-4CE1BBF9864B}" dt="2025-07-11T13:39:54.281" v="3345" actId="1076"/>
          <ac:cxnSpMkLst>
            <pc:docMk/>
            <pc:sldMk cId="0" sldId="263"/>
            <ac:cxnSpMk id="31" creationId="{4119485F-760C-48CD-99AB-76238AF6A790}"/>
          </ac:cxnSpMkLst>
        </pc:cxnChg>
        <pc:cxnChg chg="add mod">
          <ac:chgData name="Phi Long" userId="58b321c27f7eb267" providerId="LiveId" clId="{6FAC27B8-4845-4CA9-BB66-4CE1BBF9864B}" dt="2025-07-11T13:40:43.168" v="3353" actId="1076"/>
          <ac:cxnSpMkLst>
            <pc:docMk/>
            <pc:sldMk cId="0" sldId="263"/>
            <ac:cxnSpMk id="32" creationId="{BEB9FC43-42CF-4A73-B485-E1A253ABA05F}"/>
          </ac:cxnSpMkLst>
        </pc:cxnChg>
        <pc:cxnChg chg="del mod">
          <ac:chgData name="Phi Long" userId="58b321c27f7eb267" providerId="LiveId" clId="{6FAC27B8-4845-4CA9-BB66-4CE1BBF9864B}" dt="2025-07-11T13:39:30.368" v="3340" actId="478"/>
          <ac:cxnSpMkLst>
            <pc:docMk/>
            <pc:sldMk cId="0" sldId="263"/>
            <ac:cxnSpMk id="222" creationId="{00000000-0000-0000-0000-000000000000}"/>
          </ac:cxnSpMkLst>
        </pc:cxnChg>
        <pc:cxnChg chg="del mod">
          <ac:chgData name="Phi Long" userId="58b321c27f7eb267" providerId="LiveId" clId="{6FAC27B8-4845-4CA9-BB66-4CE1BBF9864B}" dt="2025-07-11T13:39:20.184" v="3338" actId="478"/>
          <ac:cxnSpMkLst>
            <pc:docMk/>
            <pc:sldMk cId="0" sldId="263"/>
            <ac:cxnSpMk id="223" creationId="{00000000-0000-0000-0000-000000000000}"/>
          </ac:cxnSpMkLst>
        </pc:cxnChg>
        <pc:cxnChg chg="del mod">
          <ac:chgData name="Phi Long" userId="58b321c27f7eb267" providerId="LiveId" clId="{6FAC27B8-4845-4CA9-BB66-4CE1BBF9864B}" dt="2025-07-11T13:40:02.299" v="3348" actId="478"/>
          <ac:cxnSpMkLst>
            <pc:docMk/>
            <pc:sldMk cId="0" sldId="263"/>
            <ac:cxnSpMk id="224" creationId="{00000000-0000-0000-0000-000000000000}"/>
          </ac:cxnSpMkLst>
        </pc:cxnChg>
      </pc:sldChg>
      <pc:sldChg chg="addSp delSp modSp mod">
        <pc:chgData name="Phi Long" userId="58b321c27f7eb267" providerId="LiveId" clId="{6FAC27B8-4845-4CA9-BB66-4CE1BBF9864B}" dt="2025-07-11T13:47:28.779" v="3884" actId="20577"/>
        <pc:sldMkLst>
          <pc:docMk/>
          <pc:sldMk cId="0" sldId="264"/>
        </pc:sldMkLst>
        <pc:spChg chg="add del mod">
          <ac:chgData name="Phi Long" userId="58b321c27f7eb267" providerId="LiveId" clId="{6FAC27B8-4845-4CA9-BB66-4CE1BBF9864B}" dt="2025-07-11T13:44:41.666" v="3567" actId="478"/>
          <ac:spMkLst>
            <pc:docMk/>
            <pc:sldMk cId="0" sldId="264"/>
            <ac:spMk id="3" creationId="{52AE1AB7-09A0-470C-B7FB-21FE3512CDD0}"/>
          </ac:spMkLst>
        </pc:spChg>
        <pc:spChg chg="add del mod">
          <ac:chgData name="Phi Long" userId="58b321c27f7eb267" providerId="LiveId" clId="{6FAC27B8-4845-4CA9-BB66-4CE1BBF9864B}" dt="2025-07-11T13:44:33.967" v="3565" actId="478"/>
          <ac:spMkLst>
            <pc:docMk/>
            <pc:sldMk cId="0" sldId="264"/>
            <ac:spMk id="5" creationId="{B7D14FC5-173D-4956-A312-2912E425E8D0}"/>
          </ac:spMkLst>
        </pc:spChg>
        <pc:spChg chg="add del mod">
          <ac:chgData name="Phi Long" userId="58b321c27f7eb267" providerId="LiveId" clId="{6FAC27B8-4845-4CA9-BB66-4CE1BBF9864B}" dt="2025-07-11T13:44:33.967" v="3565" actId="478"/>
          <ac:spMkLst>
            <pc:docMk/>
            <pc:sldMk cId="0" sldId="264"/>
            <ac:spMk id="7" creationId="{5798C226-150E-4506-99F6-865B1FC12E39}"/>
          </ac:spMkLst>
        </pc:spChg>
        <pc:spChg chg="add del mod">
          <ac:chgData name="Phi Long" userId="58b321c27f7eb267" providerId="LiveId" clId="{6FAC27B8-4845-4CA9-BB66-4CE1BBF9864B}" dt="2025-07-11T13:44:33.967" v="3565" actId="478"/>
          <ac:spMkLst>
            <pc:docMk/>
            <pc:sldMk cId="0" sldId="264"/>
            <ac:spMk id="9" creationId="{9C9B6F4E-4D6F-4FEC-9C9E-E14D779B6A43}"/>
          </ac:spMkLst>
        </pc:spChg>
        <pc:spChg chg="add del mod">
          <ac:chgData name="Phi Long" userId="58b321c27f7eb267" providerId="LiveId" clId="{6FAC27B8-4845-4CA9-BB66-4CE1BBF9864B}" dt="2025-07-11T13:44:37.899" v="3566" actId="478"/>
          <ac:spMkLst>
            <pc:docMk/>
            <pc:sldMk cId="0" sldId="264"/>
            <ac:spMk id="11" creationId="{B534F222-54AF-4A61-9717-1EAE419D47AD}"/>
          </ac:spMkLst>
        </pc:spChg>
        <pc:spChg chg="add del mod">
          <ac:chgData name="Phi Long" userId="58b321c27f7eb267" providerId="LiveId" clId="{6FAC27B8-4845-4CA9-BB66-4CE1BBF9864B}" dt="2025-07-11T13:44:37.899" v="3566" actId="478"/>
          <ac:spMkLst>
            <pc:docMk/>
            <pc:sldMk cId="0" sldId="264"/>
            <ac:spMk id="13" creationId="{349F73A4-77A1-4817-80A5-B5D80299780C}"/>
          </ac:spMkLst>
        </pc:spChg>
        <pc:spChg chg="add del mod">
          <ac:chgData name="Phi Long" userId="58b321c27f7eb267" providerId="LiveId" clId="{6FAC27B8-4845-4CA9-BB66-4CE1BBF9864B}" dt="2025-07-11T13:44:37.899" v="3566" actId="478"/>
          <ac:spMkLst>
            <pc:docMk/>
            <pc:sldMk cId="0" sldId="264"/>
            <ac:spMk id="15" creationId="{C36F54BB-3EC6-4921-BE93-3FEA19D5FEB0}"/>
          </ac:spMkLst>
        </pc:spChg>
        <pc:spChg chg="add del mod">
          <ac:chgData name="Phi Long" userId="58b321c27f7eb267" providerId="LiveId" clId="{6FAC27B8-4845-4CA9-BB66-4CE1BBF9864B}" dt="2025-07-11T13:44:44.738" v="3568" actId="478"/>
          <ac:spMkLst>
            <pc:docMk/>
            <pc:sldMk cId="0" sldId="264"/>
            <ac:spMk id="17" creationId="{2D96535F-B128-4F38-B13C-3F4E54C36EEE}"/>
          </ac:spMkLst>
        </pc:spChg>
        <pc:spChg chg="add del mod">
          <ac:chgData name="Phi Long" userId="58b321c27f7eb267" providerId="LiveId" clId="{6FAC27B8-4845-4CA9-BB66-4CE1BBF9864B}" dt="2025-07-11T13:44:44.738" v="3568" actId="478"/>
          <ac:spMkLst>
            <pc:docMk/>
            <pc:sldMk cId="0" sldId="264"/>
            <ac:spMk id="19" creationId="{41930FD5-F5D6-41AE-8CBC-255454E8C598}"/>
          </ac:spMkLst>
        </pc:spChg>
        <pc:spChg chg="add del mod">
          <ac:chgData name="Phi Long" userId="58b321c27f7eb267" providerId="LiveId" clId="{6FAC27B8-4845-4CA9-BB66-4CE1BBF9864B}" dt="2025-07-11T13:44:44.738" v="3568" actId="478"/>
          <ac:spMkLst>
            <pc:docMk/>
            <pc:sldMk cId="0" sldId="264"/>
            <ac:spMk id="21" creationId="{08D54342-7F80-4B41-B89B-94744DF6DB63}"/>
          </ac:spMkLst>
        </pc:spChg>
        <pc:spChg chg="add mod">
          <ac:chgData name="Phi Long" userId="58b321c27f7eb267" providerId="LiveId" clId="{6FAC27B8-4845-4CA9-BB66-4CE1BBF9864B}" dt="2025-07-11T13:45:02.625" v="3600" actId="20577"/>
          <ac:spMkLst>
            <pc:docMk/>
            <pc:sldMk cId="0" sldId="264"/>
            <ac:spMk id="44" creationId="{F944B321-420A-4D7A-ACF3-9EADEB4B3AD3}"/>
          </ac:spMkLst>
        </pc:spChg>
        <pc:spChg chg="add mod">
          <ac:chgData name="Phi Long" userId="58b321c27f7eb267" providerId="LiveId" clId="{6FAC27B8-4845-4CA9-BB66-4CE1BBF9864B}" dt="2025-07-11T13:45:25.473" v="3646" actId="20577"/>
          <ac:spMkLst>
            <pc:docMk/>
            <pc:sldMk cId="0" sldId="264"/>
            <ac:spMk id="45" creationId="{CCD10634-033D-4A44-AE04-3341D5E11792}"/>
          </ac:spMkLst>
        </pc:spChg>
        <pc:spChg chg="add mod">
          <ac:chgData name="Phi Long" userId="58b321c27f7eb267" providerId="LiveId" clId="{6FAC27B8-4845-4CA9-BB66-4CE1BBF9864B}" dt="2025-07-11T13:47:28.779" v="3884" actId="20577"/>
          <ac:spMkLst>
            <pc:docMk/>
            <pc:sldMk cId="0" sldId="264"/>
            <ac:spMk id="46" creationId="{B93163D3-F1A4-4873-8BA0-5A1F0D7DDB3C}"/>
          </ac:spMkLst>
        </pc:spChg>
        <pc:spChg chg="add mod">
          <ac:chgData name="Phi Long" userId="58b321c27f7eb267" providerId="LiveId" clId="{6FAC27B8-4845-4CA9-BB66-4CE1BBF9864B}" dt="2025-07-11T13:47:26.062" v="3882" actId="20577"/>
          <ac:spMkLst>
            <pc:docMk/>
            <pc:sldMk cId="0" sldId="264"/>
            <ac:spMk id="47" creationId="{CF2BBFE6-1B32-438E-910F-CCABCBFB0462}"/>
          </ac:spMkLst>
        </pc:spChg>
        <pc:spChg chg="add mod">
          <ac:chgData name="Phi Long" userId="58b321c27f7eb267" providerId="LiveId" clId="{6FAC27B8-4845-4CA9-BB66-4CE1BBF9864B}" dt="2025-07-11T13:47:22.598" v="3880" actId="20577"/>
          <ac:spMkLst>
            <pc:docMk/>
            <pc:sldMk cId="0" sldId="264"/>
            <ac:spMk id="48" creationId="{B0C2FA66-7A3E-4B67-B125-989E8824F696}"/>
          </ac:spMkLst>
        </pc:spChg>
        <pc:spChg chg="add mod">
          <ac:chgData name="Phi Long" userId="58b321c27f7eb267" providerId="LiveId" clId="{6FAC27B8-4845-4CA9-BB66-4CE1BBF9864B}" dt="2025-07-11T13:47:19.071" v="3878" actId="20577"/>
          <ac:spMkLst>
            <pc:docMk/>
            <pc:sldMk cId="0" sldId="264"/>
            <ac:spMk id="49" creationId="{421A9A78-36CF-4F81-B33D-55A6B8B620F1}"/>
          </ac:spMkLst>
        </pc:spChg>
        <pc:spChg chg="add mod">
          <ac:chgData name="Phi Long" userId="58b321c27f7eb267" providerId="LiveId" clId="{6FAC27B8-4845-4CA9-BB66-4CE1BBF9864B}" dt="2025-07-11T13:47:16.641" v="3876" actId="14100"/>
          <ac:spMkLst>
            <pc:docMk/>
            <pc:sldMk cId="0" sldId="264"/>
            <ac:spMk id="50" creationId="{7537C70C-25BE-49BB-9660-F0EBC90E09B9}"/>
          </ac:spMkLst>
        </pc:spChg>
        <pc:spChg chg="del">
          <ac:chgData name="Phi Long" userId="58b321c27f7eb267" providerId="LiveId" clId="{6FAC27B8-4845-4CA9-BB66-4CE1BBF9864B}" dt="2025-07-11T13:44:33.967" v="3565" actId="478"/>
          <ac:spMkLst>
            <pc:docMk/>
            <pc:sldMk cId="0" sldId="264"/>
            <ac:spMk id="233" creationId="{00000000-0000-0000-0000-000000000000}"/>
          </ac:spMkLst>
        </pc:spChg>
        <pc:spChg chg="mod">
          <ac:chgData name="Phi Long" userId="58b321c27f7eb267" providerId="LiveId" clId="{6FAC27B8-4845-4CA9-BB66-4CE1BBF9864B}" dt="2025-07-11T13:42:56.715" v="3476" actId="2711"/>
          <ac:spMkLst>
            <pc:docMk/>
            <pc:sldMk cId="0" sldId="264"/>
            <ac:spMk id="234" creationId="{00000000-0000-0000-0000-000000000000}"/>
          </ac:spMkLst>
        </pc:spChg>
        <pc:spChg chg="del mod">
          <ac:chgData name="Phi Long" userId="58b321c27f7eb267" providerId="LiveId" clId="{6FAC27B8-4845-4CA9-BB66-4CE1BBF9864B}" dt="2025-07-11T13:43:57.015" v="3538" actId="478"/>
          <ac:spMkLst>
            <pc:docMk/>
            <pc:sldMk cId="0" sldId="264"/>
            <ac:spMk id="235" creationId="{00000000-0000-0000-0000-000000000000}"/>
          </ac:spMkLst>
        </pc:spChg>
        <pc:spChg chg="del">
          <ac:chgData name="Phi Long" userId="58b321c27f7eb267" providerId="LiveId" clId="{6FAC27B8-4845-4CA9-BB66-4CE1BBF9864B}" dt="2025-07-11T13:44:30.084" v="3564" actId="478"/>
          <ac:spMkLst>
            <pc:docMk/>
            <pc:sldMk cId="0" sldId="264"/>
            <ac:spMk id="236" creationId="{00000000-0000-0000-0000-000000000000}"/>
          </ac:spMkLst>
        </pc:spChg>
        <pc:spChg chg="del">
          <ac:chgData name="Phi Long" userId="58b321c27f7eb267" providerId="LiveId" clId="{6FAC27B8-4845-4CA9-BB66-4CE1BBF9864B}" dt="2025-07-11T13:44:30.084" v="3564" actId="478"/>
          <ac:spMkLst>
            <pc:docMk/>
            <pc:sldMk cId="0" sldId="264"/>
            <ac:spMk id="237" creationId="{00000000-0000-0000-0000-000000000000}"/>
          </ac:spMkLst>
        </pc:spChg>
        <pc:spChg chg="del">
          <ac:chgData name="Phi Long" userId="58b321c27f7eb267" providerId="LiveId" clId="{6FAC27B8-4845-4CA9-BB66-4CE1BBF9864B}" dt="2025-07-11T13:44:41.666" v="3567" actId="478"/>
          <ac:spMkLst>
            <pc:docMk/>
            <pc:sldMk cId="0" sldId="264"/>
            <ac:spMk id="238" creationId="{00000000-0000-0000-0000-000000000000}"/>
          </ac:spMkLst>
        </pc:spChg>
        <pc:spChg chg="del">
          <ac:chgData name="Phi Long" userId="58b321c27f7eb267" providerId="LiveId" clId="{6FAC27B8-4845-4CA9-BB66-4CE1BBF9864B}" dt="2025-07-11T13:44:33.967" v="3565" actId="478"/>
          <ac:spMkLst>
            <pc:docMk/>
            <pc:sldMk cId="0" sldId="264"/>
            <ac:spMk id="239" creationId="{00000000-0000-0000-0000-000000000000}"/>
          </ac:spMkLst>
        </pc:spChg>
        <pc:spChg chg="del">
          <ac:chgData name="Phi Long" userId="58b321c27f7eb267" providerId="LiveId" clId="{6FAC27B8-4845-4CA9-BB66-4CE1BBF9864B}" dt="2025-07-11T13:44:30.084" v="3564" actId="478"/>
          <ac:spMkLst>
            <pc:docMk/>
            <pc:sldMk cId="0" sldId="264"/>
            <ac:spMk id="240" creationId="{00000000-0000-0000-0000-000000000000}"/>
          </ac:spMkLst>
        </pc:spChg>
        <pc:spChg chg="del">
          <ac:chgData name="Phi Long" userId="58b321c27f7eb267" providerId="LiveId" clId="{6FAC27B8-4845-4CA9-BB66-4CE1BBF9864B}" dt="2025-07-11T13:44:41.666" v="3567" actId="478"/>
          <ac:spMkLst>
            <pc:docMk/>
            <pc:sldMk cId="0" sldId="264"/>
            <ac:spMk id="241" creationId="{00000000-0000-0000-0000-000000000000}"/>
          </ac:spMkLst>
        </pc:spChg>
        <pc:spChg chg="del">
          <ac:chgData name="Phi Long" userId="58b321c27f7eb267" providerId="LiveId" clId="{6FAC27B8-4845-4CA9-BB66-4CE1BBF9864B}" dt="2025-07-11T13:44:41.666" v="3567" actId="478"/>
          <ac:spMkLst>
            <pc:docMk/>
            <pc:sldMk cId="0" sldId="264"/>
            <ac:spMk id="242" creationId="{00000000-0000-0000-0000-000000000000}"/>
          </ac:spMkLst>
        </pc:spChg>
        <pc:spChg chg="del">
          <ac:chgData name="Phi Long" userId="58b321c27f7eb267" providerId="LiveId" clId="{6FAC27B8-4845-4CA9-BB66-4CE1BBF9864B}" dt="2025-07-11T13:44:30.084" v="3564" actId="478"/>
          <ac:spMkLst>
            <pc:docMk/>
            <pc:sldMk cId="0" sldId="264"/>
            <ac:spMk id="243" creationId="{00000000-0000-0000-0000-000000000000}"/>
          </ac:spMkLst>
        </pc:spChg>
        <pc:spChg chg="mod">
          <ac:chgData name="Phi Long" userId="58b321c27f7eb267" providerId="LiveId" clId="{6FAC27B8-4845-4CA9-BB66-4CE1BBF9864B}" dt="2025-07-11T13:44:48.824" v="3569" actId="1076"/>
          <ac:spMkLst>
            <pc:docMk/>
            <pc:sldMk cId="0" sldId="264"/>
            <ac:spMk id="244" creationId="{00000000-0000-0000-0000-000000000000}"/>
          </ac:spMkLst>
        </pc:spChg>
        <pc:spChg chg="del">
          <ac:chgData name="Phi Long" userId="58b321c27f7eb267" providerId="LiveId" clId="{6FAC27B8-4845-4CA9-BB66-4CE1BBF9864B}" dt="2025-07-11T13:44:33.967" v="3565" actId="478"/>
          <ac:spMkLst>
            <pc:docMk/>
            <pc:sldMk cId="0" sldId="264"/>
            <ac:spMk id="245" creationId="{00000000-0000-0000-0000-000000000000}"/>
          </ac:spMkLst>
        </pc:spChg>
        <pc:cxnChg chg="del">
          <ac:chgData name="Phi Long" userId="58b321c27f7eb267" providerId="LiveId" clId="{6FAC27B8-4845-4CA9-BB66-4CE1BBF9864B}" dt="2025-07-11T13:44:26.055" v="3563" actId="478"/>
          <ac:cxnSpMkLst>
            <pc:docMk/>
            <pc:sldMk cId="0" sldId="264"/>
            <ac:cxnSpMk id="246" creationId="{00000000-0000-0000-0000-000000000000}"/>
          </ac:cxnSpMkLst>
        </pc:cxnChg>
        <pc:cxnChg chg="del">
          <ac:chgData name="Phi Long" userId="58b321c27f7eb267" providerId="LiveId" clId="{6FAC27B8-4845-4CA9-BB66-4CE1BBF9864B}" dt="2025-07-11T13:44:30.084" v="3564" actId="478"/>
          <ac:cxnSpMkLst>
            <pc:docMk/>
            <pc:sldMk cId="0" sldId="264"/>
            <ac:cxnSpMk id="247" creationId="{00000000-0000-0000-0000-000000000000}"/>
          </ac:cxnSpMkLst>
        </pc:cxnChg>
        <pc:cxnChg chg="del">
          <ac:chgData name="Phi Long" userId="58b321c27f7eb267" providerId="LiveId" clId="{6FAC27B8-4845-4CA9-BB66-4CE1BBF9864B}" dt="2025-07-11T13:44:30.084" v="3564" actId="478"/>
          <ac:cxnSpMkLst>
            <pc:docMk/>
            <pc:sldMk cId="0" sldId="264"/>
            <ac:cxnSpMk id="248" creationId="{00000000-0000-0000-0000-000000000000}"/>
          </ac:cxnSpMkLst>
        </pc:cxnChg>
        <pc:cxnChg chg="del">
          <ac:chgData name="Phi Long" userId="58b321c27f7eb267" providerId="LiveId" clId="{6FAC27B8-4845-4CA9-BB66-4CE1BBF9864B}" dt="2025-07-11T13:44:33.967" v="3565" actId="478"/>
          <ac:cxnSpMkLst>
            <pc:docMk/>
            <pc:sldMk cId="0" sldId="264"/>
            <ac:cxnSpMk id="249" creationId="{00000000-0000-0000-0000-000000000000}"/>
          </ac:cxnSpMkLst>
        </pc:cxnChg>
        <pc:cxnChg chg="del">
          <ac:chgData name="Phi Long" userId="58b321c27f7eb267" providerId="LiveId" clId="{6FAC27B8-4845-4CA9-BB66-4CE1BBF9864B}" dt="2025-07-11T13:44:30.084" v="3564" actId="478"/>
          <ac:cxnSpMkLst>
            <pc:docMk/>
            <pc:sldMk cId="0" sldId="264"/>
            <ac:cxnSpMk id="250" creationId="{00000000-0000-0000-0000-000000000000}"/>
          </ac:cxnSpMkLst>
        </pc:cxnChg>
        <pc:cxnChg chg="del">
          <ac:chgData name="Phi Long" userId="58b321c27f7eb267" providerId="LiveId" clId="{6FAC27B8-4845-4CA9-BB66-4CE1BBF9864B}" dt="2025-07-11T13:44:30.084" v="3564" actId="478"/>
          <ac:cxnSpMkLst>
            <pc:docMk/>
            <pc:sldMk cId="0" sldId="264"/>
            <ac:cxnSpMk id="251" creationId="{00000000-0000-0000-0000-000000000000}"/>
          </ac:cxnSpMkLst>
        </pc:cxnChg>
      </pc:sldChg>
      <pc:sldChg chg="addSp delSp modSp del mod">
        <pc:chgData name="Phi Long" userId="58b321c27f7eb267" providerId="LiveId" clId="{6FAC27B8-4845-4CA9-BB66-4CE1BBF9864B}" dt="2025-07-11T13:59:34.781" v="3897" actId="2696"/>
        <pc:sldMkLst>
          <pc:docMk/>
          <pc:sldMk cId="0" sldId="265"/>
        </pc:sldMkLst>
        <pc:spChg chg="add mod">
          <ac:chgData name="Phi Long" userId="58b321c27f7eb267" providerId="LiveId" clId="{6FAC27B8-4845-4CA9-BB66-4CE1BBF9864B}" dt="2025-07-11T13:59:31.129" v="3896" actId="478"/>
          <ac:spMkLst>
            <pc:docMk/>
            <pc:sldMk cId="0" sldId="265"/>
            <ac:spMk id="3" creationId="{A3617316-57FB-4EE1-9D24-A8F9B40BE4A3}"/>
          </ac:spMkLst>
        </pc:spChg>
        <pc:picChg chg="del">
          <ac:chgData name="Phi Long" userId="58b321c27f7eb267" providerId="LiveId" clId="{6FAC27B8-4845-4CA9-BB66-4CE1BBF9864B}" dt="2025-07-11T13:59:31.129" v="3896" actId="478"/>
          <ac:picMkLst>
            <pc:docMk/>
            <pc:sldMk cId="0" sldId="265"/>
            <ac:picMk id="259" creationId="{00000000-0000-0000-0000-000000000000}"/>
          </ac:picMkLst>
        </pc:picChg>
      </pc:sldChg>
      <pc:sldChg chg="del">
        <pc:chgData name="Phi Long" userId="58b321c27f7eb267" providerId="LiveId" clId="{6FAC27B8-4845-4CA9-BB66-4CE1BBF9864B}" dt="2025-07-11T13:59:57.519" v="3898" actId="2696"/>
        <pc:sldMkLst>
          <pc:docMk/>
          <pc:sldMk cId="0" sldId="266"/>
        </pc:sldMkLst>
      </pc:sldChg>
      <pc:sldChg chg="del">
        <pc:chgData name="Phi Long" userId="58b321c27f7eb267" providerId="LiveId" clId="{6FAC27B8-4845-4CA9-BB66-4CE1BBF9864B}" dt="2025-07-11T14:00:06.941" v="3899" actId="2696"/>
        <pc:sldMkLst>
          <pc:docMk/>
          <pc:sldMk cId="0" sldId="267"/>
        </pc:sldMkLst>
      </pc:sldChg>
      <pc:sldChg chg="del">
        <pc:chgData name="Phi Long" userId="58b321c27f7eb267" providerId="LiveId" clId="{6FAC27B8-4845-4CA9-BB66-4CE1BBF9864B}" dt="2025-07-11T14:00:09.789" v="3900" actId="2696"/>
        <pc:sldMkLst>
          <pc:docMk/>
          <pc:sldMk cId="0" sldId="268"/>
        </pc:sldMkLst>
      </pc:sldChg>
      <pc:sldChg chg="del">
        <pc:chgData name="Phi Long" userId="58b321c27f7eb267" providerId="LiveId" clId="{6FAC27B8-4845-4CA9-BB66-4CE1BBF9864B}" dt="2025-07-11T14:35:16.779" v="5552" actId="2696"/>
        <pc:sldMkLst>
          <pc:docMk/>
          <pc:sldMk cId="0" sldId="269"/>
        </pc:sldMkLst>
      </pc:sldChg>
      <pc:sldChg chg="del">
        <pc:chgData name="Phi Long" userId="58b321c27f7eb267" providerId="LiveId" clId="{6FAC27B8-4845-4CA9-BB66-4CE1BBF9864B}" dt="2025-07-11T14:34:31.773" v="5536" actId="47"/>
        <pc:sldMkLst>
          <pc:docMk/>
          <pc:sldMk cId="0" sldId="270"/>
        </pc:sldMkLst>
      </pc:sldChg>
      <pc:sldChg chg="modSp mod">
        <pc:chgData name="Phi Long" userId="58b321c27f7eb267" providerId="LiveId" clId="{6FAC27B8-4845-4CA9-BB66-4CE1BBF9864B}" dt="2025-07-11T14:35:03.906" v="5551" actId="2711"/>
        <pc:sldMkLst>
          <pc:docMk/>
          <pc:sldMk cId="0" sldId="271"/>
        </pc:sldMkLst>
        <pc:spChg chg="mod">
          <ac:chgData name="Phi Long" userId="58b321c27f7eb267" providerId="LiveId" clId="{6FAC27B8-4845-4CA9-BB66-4CE1BBF9864B}" dt="2025-07-11T14:35:03.906" v="5551" actId="2711"/>
          <ac:spMkLst>
            <pc:docMk/>
            <pc:sldMk cId="0" sldId="271"/>
            <ac:spMk id="338" creationId="{00000000-0000-0000-0000-000000000000}"/>
          </ac:spMkLst>
        </pc:spChg>
        <pc:spChg chg="mod">
          <ac:chgData name="Phi Long" userId="58b321c27f7eb267" providerId="LiveId" clId="{6FAC27B8-4845-4CA9-BB66-4CE1BBF9864B}" dt="2025-07-11T14:34:58.943" v="5550" actId="20577"/>
          <ac:spMkLst>
            <pc:docMk/>
            <pc:sldMk cId="0" sldId="271"/>
            <ac:spMk id="339" creationId="{00000000-0000-0000-0000-000000000000}"/>
          </ac:spMkLst>
        </pc:spChg>
      </pc:sldChg>
      <pc:sldChg chg="del">
        <pc:chgData name="Phi Long" userId="58b321c27f7eb267" providerId="LiveId" clId="{6FAC27B8-4845-4CA9-BB66-4CE1BBF9864B}" dt="2025-07-11T14:00:37.041" v="3901" actId="2696"/>
        <pc:sldMkLst>
          <pc:docMk/>
          <pc:sldMk cId="0" sldId="272"/>
        </pc:sldMkLst>
      </pc:sldChg>
      <pc:sldChg chg="del">
        <pc:chgData name="Phi Long" userId="58b321c27f7eb267" providerId="LiveId" clId="{6FAC27B8-4845-4CA9-BB66-4CE1BBF9864B}" dt="2025-07-11T14:00:39.639" v="3902" actId="2696"/>
        <pc:sldMkLst>
          <pc:docMk/>
          <pc:sldMk cId="0" sldId="273"/>
        </pc:sldMkLst>
      </pc:sldChg>
      <pc:sldChg chg="del">
        <pc:chgData name="Phi Long" userId="58b321c27f7eb267" providerId="LiveId" clId="{6FAC27B8-4845-4CA9-BB66-4CE1BBF9864B}" dt="2025-07-11T14:00:45.345" v="3903" actId="2696"/>
        <pc:sldMkLst>
          <pc:docMk/>
          <pc:sldMk cId="0" sldId="274"/>
        </pc:sldMkLst>
      </pc:sldChg>
      <pc:sldChg chg="del">
        <pc:chgData name="Phi Long" userId="58b321c27f7eb267" providerId="LiveId" clId="{6FAC27B8-4845-4CA9-BB66-4CE1BBF9864B}" dt="2025-07-11T14:00:51.216" v="3904" actId="2696"/>
        <pc:sldMkLst>
          <pc:docMk/>
          <pc:sldMk cId="0" sldId="275"/>
        </pc:sldMkLst>
      </pc:sldChg>
      <pc:sldChg chg="del">
        <pc:chgData name="Phi Long" userId="58b321c27f7eb267" providerId="LiveId" clId="{6FAC27B8-4845-4CA9-BB66-4CE1BBF9864B}" dt="2025-07-11T14:34:36.994" v="5537" actId="47"/>
        <pc:sldMkLst>
          <pc:docMk/>
          <pc:sldMk cId="0" sldId="276"/>
        </pc:sldMkLst>
      </pc:sldChg>
      <pc:sldChg chg="del">
        <pc:chgData name="Phi Long" userId="58b321c27f7eb267" providerId="LiveId" clId="{6FAC27B8-4845-4CA9-BB66-4CE1BBF9864B}" dt="2025-07-11T14:34:36.994" v="5537" actId="47"/>
        <pc:sldMkLst>
          <pc:docMk/>
          <pc:sldMk cId="0" sldId="277"/>
        </pc:sldMkLst>
      </pc:sldChg>
      <pc:sldChg chg="del">
        <pc:chgData name="Phi Long" userId="58b321c27f7eb267" providerId="LiveId" clId="{6FAC27B8-4845-4CA9-BB66-4CE1BBF9864B}" dt="2025-07-11T14:34:36.994" v="5537" actId="47"/>
        <pc:sldMkLst>
          <pc:docMk/>
          <pc:sldMk cId="0" sldId="278"/>
        </pc:sldMkLst>
      </pc:sldChg>
      <pc:sldChg chg="del">
        <pc:chgData name="Phi Long" userId="58b321c27f7eb267" providerId="LiveId" clId="{6FAC27B8-4845-4CA9-BB66-4CE1BBF9864B}" dt="2025-07-11T14:34:36.994" v="5537" actId="47"/>
        <pc:sldMkLst>
          <pc:docMk/>
          <pc:sldMk cId="0" sldId="279"/>
        </pc:sldMkLst>
      </pc:sldChg>
      <pc:sldChg chg="del">
        <pc:chgData name="Phi Long" userId="58b321c27f7eb267" providerId="LiveId" clId="{6FAC27B8-4845-4CA9-BB66-4CE1BBF9864B}" dt="2025-07-11T14:34:36.994" v="5537" actId="47"/>
        <pc:sldMkLst>
          <pc:docMk/>
          <pc:sldMk cId="0" sldId="280"/>
        </pc:sldMkLst>
      </pc:sldChg>
      <pc:sldChg chg="del">
        <pc:chgData name="Phi Long" userId="58b321c27f7eb267" providerId="LiveId" clId="{6FAC27B8-4845-4CA9-BB66-4CE1BBF9864B}" dt="2025-07-11T14:34:36.994" v="5537" actId="47"/>
        <pc:sldMkLst>
          <pc:docMk/>
          <pc:sldMk cId="0" sldId="281"/>
        </pc:sldMkLst>
      </pc:sldChg>
      <pc:sldChg chg="del">
        <pc:chgData name="Phi Long" userId="58b321c27f7eb267" providerId="LiveId" clId="{6FAC27B8-4845-4CA9-BB66-4CE1BBF9864B}" dt="2025-07-11T14:34:36.994" v="5537" actId="47"/>
        <pc:sldMkLst>
          <pc:docMk/>
          <pc:sldMk cId="0" sldId="282"/>
        </pc:sldMkLst>
      </pc:sldChg>
      <pc:sldChg chg="del">
        <pc:chgData name="Phi Long" userId="58b321c27f7eb267" providerId="LiveId" clId="{6FAC27B8-4845-4CA9-BB66-4CE1BBF9864B}" dt="2025-07-11T14:34:36.994" v="5537" actId="47"/>
        <pc:sldMkLst>
          <pc:docMk/>
          <pc:sldMk cId="0" sldId="283"/>
        </pc:sldMkLst>
      </pc:sldChg>
      <pc:sldChg chg="del">
        <pc:chgData name="Phi Long" userId="58b321c27f7eb267" providerId="LiveId" clId="{6FAC27B8-4845-4CA9-BB66-4CE1BBF9864B}" dt="2025-07-11T14:34:36.994" v="5537" actId="47"/>
        <pc:sldMkLst>
          <pc:docMk/>
          <pc:sldMk cId="0" sldId="284"/>
        </pc:sldMkLst>
      </pc:sldChg>
      <pc:sldChg chg="del">
        <pc:chgData name="Phi Long" userId="58b321c27f7eb267" providerId="LiveId" clId="{6FAC27B8-4845-4CA9-BB66-4CE1BBF9864B}" dt="2025-07-11T14:34:36.994" v="5537" actId="47"/>
        <pc:sldMkLst>
          <pc:docMk/>
          <pc:sldMk cId="0" sldId="285"/>
        </pc:sldMkLst>
      </pc:sldChg>
      <pc:sldChg chg="del">
        <pc:chgData name="Phi Long" userId="58b321c27f7eb267" providerId="LiveId" clId="{6FAC27B8-4845-4CA9-BB66-4CE1BBF9864B}" dt="2025-07-11T14:34:36.994" v="5537" actId="47"/>
        <pc:sldMkLst>
          <pc:docMk/>
          <pc:sldMk cId="0" sldId="286"/>
        </pc:sldMkLst>
      </pc:sldChg>
      <pc:sldChg chg="del">
        <pc:chgData name="Phi Long" userId="58b321c27f7eb267" providerId="LiveId" clId="{6FAC27B8-4845-4CA9-BB66-4CE1BBF9864B}" dt="2025-07-11T14:34:36.994" v="5537" actId="47"/>
        <pc:sldMkLst>
          <pc:docMk/>
          <pc:sldMk cId="0" sldId="287"/>
        </pc:sldMkLst>
      </pc:sldChg>
      <pc:sldChg chg="del">
        <pc:chgData name="Phi Long" userId="58b321c27f7eb267" providerId="LiveId" clId="{6FAC27B8-4845-4CA9-BB66-4CE1BBF9864B}" dt="2025-07-11T14:34:36.994" v="5537" actId="47"/>
        <pc:sldMkLst>
          <pc:docMk/>
          <pc:sldMk cId="0" sldId="288"/>
        </pc:sldMkLst>
      </pc:sldChg>
      <pc:sldChg chg="del">
        <pc:chgData name="Phi Long" userId="58b321c27f7eb267" providerId="LiveId" clId="{6FAC27B8-4845-4CA9-BB66-4CE1BBF9864B}" dt="2025-07-11T14:34:36.994" v="5537" actId="47"/>
        <pc:sldMkLst>
          <pc:docMk/>
          <pc:sldMk cId="0" sldId="289"/>
        </pc:sldMkLst>
      </pc:sldChg>
      <pc:sldChg chg="modSp add mod">
        <pc:chgData name="Phi Long" userId="58b321c27f7eb267" providerId="LiveId" clId="{6FAC27B8-4845-4CA9-BB66-4CE1BBF9864B}" dt="2025-07-11T14:35:39.831" v="5558" actId="2711"/>
        <pc:sldMkLst>
          <pc:docMk/>
          <pc:sldMk cId="2546865285" sldId="290"/>
        </pc:sldMkLst>
        <pc:spChg chg="mod">
          <ac:chgData name="Phi Long" userId="58b321c27f7eb267" providerId="LiveId" clId="{6FAC27B8-4845-4CA9-BB66-4CE1BBF9864B}" dt="2025-07-11T13:27:18.412" v="2944" actId="20577"/>
          <ac:spMkLst>
            <pc:docMk/>
            <pc:sldMk cId="2546865285" sldId="290"/>
            <ac:spMk id="191" creationId="{00000000-0000-0000-0000-000000000000}"/>
          </ac:spMkLst>
        </pc:spChg>
        <pc:spChg chg="mod">
          <ac:chgData name="Phi Long" userId="58b321c27f7eb267" providerId="LiveId" clId="{6FAC27B8-4845-4CA9-BB66-4CE1BBF9864B}" dt="2025-07-11T14:35:39.831" v="5558" actId="2711"/>
          <ac:spMkLst>
            <pc:docMk/>
            <pc:sldMk cId="2546865285" sldId="290"/>
            <ac:spMk id="192" creationId="{00000000-0000-0000-0000-000000000000}"/>
          </ac:spMkLst>
        </pc:spChg>
      </pc:sldChg>
      <pc:sldChg chg="add del">
        <pc:chgData name="Phi Long" userId="58b321c27f7eb267" providerId="LiveId" clId="{6FAC27B8-4845-4CA9-BB66-4CE1BBF9864B}" dt="2025-07-11T14:01:13.769" v="3906" actId="2696"/>
        <pc:sldMkLst>
          <pc:docMk/>
          <pc:sldMk cId="143636306" sldId="291"/>
        </pc:sldMkLst>
      </pc:sldChg>
      <pc:sldChg chg="add del">
        <pc:chgData name="Phi Long" userId="58b321c27f7eb267" providerId="LiveId" clId="{6FAC27B8-4845-4CA9-BB66-4CE1BBF9864B}" dt="2025-07-11T14:01:38.122" v="3909" actId="47"/>
        <pc:sldMkLst>
          <pc:docMk/>
          <pc:sldMk cId="1448953726" sldId="291"/>
        </pc:sldMkLst>
      </pc:sldChg>
      <pc:sldChg chg="modSp add mod">
        <pc:chgData name="Phi Long" userId="58b321c27f7eb267" providerId="LiveId" clId="{6FAC27B8-4845-4CA9-BB66-4CE1BBF9864B}" dt="2025-07-11T14:35:33.234" v="5557" actId="2711"/>
        <pc:sldMkLst>
          <pc:docMk/>
          <pc:sldMk cId="3564471438" sldId="292"/>
        </pc:sldMkLst>
        <pc:spChg chg="mod">
          <ac:chgData name="Phi Long" userId="58b321c27f7eb267" providerId="LiveId" clId="{6FAC27B8-4845-4CA9-BB66-4CE1BBF9864B}" dt="2025-07-11T14:01:52.488" v="3943" actId="14100"/>
          <ac:spMkLst>
            <pc:docMk/>
            <pc:sldMk cId="3564471438" sldId="292"/>
            <ac:spMk id="191" creationId="{00000000-0000-0000-0000-000000000000}"/>
          </ac:spMkLst>
        </pc:spChg>
        <pc:spChg chg="mod">
          <ac:chgData name="Phi Long" userId="58b321c27f7eb267" providerId="LiveId" clId="{6FAC27B8-4845-4CA9-BB66-4CE1BBF9864B}" dt="2025-07-11T14:35:33.234" v="5557" actId="2711"/>
          <ac:spMkLst>
            <pc:docMk/>
            <pc:sldMk cId="3564471438" sldId="292"/>
            <ac:spMk id="192" creationId="{00000000-0000-0000-0000-000000000000}"/>
          </ac:spMkLst>
        </pc:spChg>
      </pc:sldChg>
      <pc:sldChg chg="addSp delSp modSp add mod">
        <pc:chgData name="Phi Long" userId="58b321c27f7eb267" providerId="LiveId" clId="{6FAC27B8-4845-4CA9-BB66-4CE1BBF9864B}" dt="2025-07-11T14:12:58.622" v="4501" actId="113"/>
        <pc:sldMkLst>
          <pc:docMk/>
          <pc:sldMk cId="3544675009" sldId="293"/>
        </pc:sldMkLst>
        <pc:spChg chg="add del mod">
          <ac:chgData name="Phi Long" userId="58b321c27f7eb267" providerId="LiveId" clId="{6FAC27B8-4845-4CA9-BB66-4CE1BBF9864B}" dt="2025-07-11T14:02:27.780" v="4006" actId="478"/>
          <ac:spMkLst>
            <pc:docMk/>
            <pc:sldMk cId="3544675009" sldId="293"/>
            <ac:spMk id="2" creationId="{A7FA888B-B1B5-4460-943D-14863F51F559}"/>
          </ac:spMkLst>
        </pc:spChg>
        <pc:spChg chg="del">
          <ac:chgData name="Phi Long" userId="58b321c27f7eb267" providerId="LiveId" clId="{6FAC27B8-4845-4CA9-BB66-4CE1BBF9864B}" dt="2025-07-11T14:02:24.327" v="4005" actId="478"/>
          <ac:spMkLst>
            <pc:docMk/>
            <pc:sldMk cId="3544675009" sldId="293"/>
            <ac:spMk id="3" creationId="{B3FAF7A5-9875-4CC6-B6D3-C59BA1297F2F}"/>
          </ac:spMkLst>
        </pc:spChg>
        <pc:spChg chg="add del mod">
          <ac:chgData name="Phi Long" userId="58b321c27f7eb267" providerId="LiveId" clId="{6FAC27B8-4845-4CA9-BB66-4CE1BBF9864B}" dt="2025-07-11T14:02:27.780" v="4006" actId="478"/>
          <ac:spMkLst>
            <pc:docMk/>
            <pc:sldMk cId="3544675009" sldId="293"/>
            <ac:spMk id="5" creationId="{9E17B7A7-CC40-417E-A426-3262692D137F}"/>
          </ac:spMkLst>
        </pc:spChg>
        <pc:spChg chg="add del mod">
          <ac:chgData name="Phi Long" userId="58b321c27f7eb267" providerId="LiveId" clId="{6FAC27B8-4845-4CA9-BB66-4CE1BBF9864B}" dt="2025-07-11T14:02:27.780" v="4006" actId="478"/>
          <ac:spMkLst>
            <pc:docMk/>
            <pc:sldMk cId="3544675009" sldId="293"/>
            <ac:spMk id="6" creationId="{27183C71-BC5E-4B47-B103-7EF5E10B337C}"/>
          </ac:spMkLst>
        </pc:spChg>
        <pc:spChg chg="add del mod">
          <ac:chgData name="Phi Long" userId="58b321c27f7eb267" providerId="LiveId" clId="{6FAC27B8-4845-4CA9-BB66-4CE1BBF9864B}" dt="2025-07-11T14:02:27.780" v="4006" actId="478"/>
          <ac:spMkLst>
            <pc:docMk/>
            <pc:sldMk cId="3544675009" sldId="293"/>
            <ac:spMk id="7" creationId="{D0D91C69-2699-431F-ADC8-97BE0C5DBFFA}"/>
          </ac:spMkLst>
        </pc:spChg>
        <pc:spChg chg="add del mod">
          <ac:chgData name="Phi Long" userId="58b321c27f7eb267" providerId="LiveId" clId="{6FAC27B8-4845-4CA9-BB66-4CE1BBF9864B}" dt="2025-07-11T14:02:27.780" v="4006" actId="478"/>
          <ac:spMkLst>
            <pc:docMk/>
            <pc:sldMk cId="3544675009" sldId="293"/>
            <ac:spMk id="8" creationId="{847889A3-9EBA-47CC-BA7B-957569F5B4A0}"/>
          </ac:spMkLst>
        </pc:spChg>
        <pc:spChg chg="add del mod">
          <ac:chgData name="Phi Long" userId="58b321c27f7eb267" providerId="LiveId" clId="{6FAC27B8-4845-4CA9-BB66-4CE1BBF9864B}" dt="2025-07-11T14:02:27.780" v="4006" actId="478"/>
          <ac:spMkLst>
            <pc:docMk/>
            <pc:sldMk cId="3544675009" sldId="293"/>
            <ac:spMk id="9" creationId="{6C4D5469-70AE-496B-B08D-16A46E7E9C67}"/>
          </ac:spMkLst>
        </pc:spChg>
        <pc:spChg chg="add del mod">
          <ac:chgData name="Phi Long" userId="58b321c27f7eb267" providerId="LiveId" clId="{6FAC27B8-4845-4CA9-BB66-4CE1BBF9864B}" dt="2025-07-11T14:07:32.426" v="4354" actId="478"/>
          <ac:spMkLst>
            <pc:docMk/>
            <pc:sldMk cId="3544675009" sldId="293"/>
            <ac:spMk id="10" creationId="{0C33BBEF-5542-4645-9FE3-DE25760AAE00}"/>
          </ac:spMkLst>
        </pc:spChg>
        <pc:spChg chg="add mod">
          <ac:chgData name="Phi Long" userId="58b321c27f7eb267" providerId="LiveId" clId="{6FAC27B8-4845-4CA9-BB66-4CE1BBF9864B}" dt="2025-07-11T14:12:58.622" v="4501" actId="113"/>
          <ac:spMkLst>
            <pc:docMk/>
            <pc:sldMk cId="3544675009" sldId="293"/>
            <ac:spMk id="12" creationId="{9C45F1F7-50EC-4D82-BEA4-0C3FA5CF5346}"/>
          </ac:spMkLst>
        </pc:spChg>
        <pc:spChg chg="del">
          <ac:chgData name="Phi Long" userId="58b321c27f7eb267" providerId="LiveId" clId="{6FAC27B8-4845-4CA9-BB66-4CE1BBF9864B}" dt="2025-07-11T14:02:24.327" v="4005" actId="478"/>
          <ac:spMkLst>
            <pc:docMk/>
            <pc:sldMk cId="3544675009" sldId="293"/>
            <ac:spMk id="17" creationId="{B7CB7AB4-9434-47BF-B3F3-083ABDD28B9D}"/>
          </ac:spMkLst>
        </pc:spChg>
        <pc:spChg chg="mod">
          <ac:chgData name="Phi Long" userId="58b321c27f7eb267" providerId="LiveId" clId="{6FAC27B8-4845-4CA9-BB66-4CE1BBF9864B}" dt="2025-07-11T14:02:18.899" v="4004" actId="20577"/>
          <ac:spMkLst>
            <pc:docMk/>
            <pc:sldMk cId="3544675009" sldId="293"/>
            <ac:spMk id="215" creationId="{00000000-0000-0000-0000-000000000000}"/>
          </ac:spMkLst>
        </pc:spChg>
        <pc:spChg chg="del">
          <ac:chgData name="Phi Long" userId="58b321c27f7eb267" providerId="LiveId" clId="{6FAC27B8-4845-4CA9-BB66-4CE1BBF9864B}" dt="2025-07-11T14:02:24.327" v="4005" actId="478"/>
          <ac:spMkLst>
            <pc:docMk/>
            <pc:sldMk cId="3544675009" sldId="293"/>
            <ac:spMk id="216" creationId="{00000000-0000-0000-0000-000000000000}"/>
          </ac:spMkLst>
        </pc:spChg>
        <pc:spChg chg="del">
          <ac:chgData name="Phi Long" userId="58b321c27f7eb267" providerId="LiveId" clId="{6FAC27B8-4845-4CA9-BB66-4CE1BBF9864B}" dt="2025-07-11T14:02:24.327" v="4005" actId="478"/>
          <ac:spMkLst>
            <pc:docMk/>
            <pc:sldMk cId="3544675009" sldId="293"/>
            <ac:spMk id="218" creationId="{00000000-0000-0000-0000-000000000000}"/>
          </ac:spMkLst>
        </pc:spChg>
        <pc:spChg chg="del">
          <ac:chgData name="Phi Long" userId="58b321c27f7eb267" providerId="LiveId" clId="{6FAC27B8-4845-4CA9-BB66-4CE1BBF9864B}" dt="2025-07-11T14:02:24.327" v="4005" actId="478"/>
          <ac:spMkLst>
            <pc:docMk/>
            <pc:sldMk cId="3544675009" sldId="293"/>
            <ac:spMk id="219" creationId="{00000000-0000-0000-0000-000000000000}"/>
          </ac:spMkLst>
        </pc:spChg>
        <pc:spChg chg="del">
          <ac:chgData name="Phi Long" userId="58b321c27f7eb267" providerId="LiveId" clId="{6FAC27B8-4845-4CA9-BB66-4CE1BBF9864B}" dt="2025-07-11T14:02:24.327" v="4005" actId="478"/>
          <ac:spMkLst>
            <pc:docMk/>
            <pc:sldMk cId="3544675009" sldId="293"/>
            <ac:spMk id="220" creationId="{00000000-0000-0000-0000-000000000000}"/>
          </ac:spMkLst>
        </pc:spChg>
        <pc:spChg chg="del">
          <ac:chgData name="Phi Long" userId="58b321c27f7eb267" providerId="LiveId" clId="{6FAC27B8-4845-4CA9-BB66-4CE1BBF9864B}" dt="2025-07-11T14:02:24.327" v="4005" actId="478"/>
          <ac:spMkLst>
            <pc:docMk/>
            <pc:sldMk cId="3544675009" sldId="293"/>
            <ac:spMk id="221" creationId="{00000000-0000-0000-0000-000000000000}"/>
          </ac:spMkLst>
        </pc:spChg>
        <pc:graphicFrameChg chg="add mod modGraphic">
          <ac:chgData name="Phi Long" userId="58b321c27f7eb267" providerId="LiveId" clId="{6FAC27B8-4845-4CA9-BB66-4CE1BBF9864B}" dt="2025-07-11T14:09:01.822" v="4403" actId="798"/>
          <ac:graphicFrameMkLst>
            <pc:docMk/>
            <pc:sldMk cId="3544675009" sldId="293"/>
            <ac:graphicFrameMk id="11" creationId="{3E1B11D2-C65D-4536-9AEF-64199CCA8F18}"/>
          </ac:graphicFrameMkLst>
        </pc:graphicFrameChg>
        <pc:cxnChg chg="del">
          <ac:chgData name="Phi Long" userId="58b321c27f7eb267" providerId="LiveId" clId="{6FAC27B8-4845-4CA9-BB66-4CE1BBF9864B}" dt="2025-07-11T14:02:24.327" v="4005" actId="478"/>
          <ac:cxnSpMkLst>
            <pc:docMk/>
            <pc:sldMk cId="3544675009" sldId="293"/>
            <ac:cxnSpMk id="29" creationId="{898F8DFE-1E91-4607-8BD0-00F45FE0EF70}"/>
          </ac:cxnSpMkLst>
        </pc:cxnChg>
        <pc:cxnChg chg="del">
          <ac:chgData name="Phi Long" userId="58b321c27f7eb267" providerId="LiveId" clId="{6FAC27B8-4845-4CA9-BB66-4CE1BBF9864B}" dt="2025-07-11T14:02:24.327" v="4005" actId="478"/>
          <ac:cxnSpMkLst>
            <pc:docMk/>
            <pc:sldMk cId="3544675009" sldId="293"/>
            <ac:cxnSpMk id="31" creationId="{4119485F-760C-48CD-99AB-76238AF6A790}"/>
          </ac:cxnSpMkLst>
        </pc:cxnChg>
        <pc:cxnChg chg="del">
          <ac:chgData name="Phi Long" userId="58b321c27f7eb267" providerId="LiveId" clId="{6FAC27B8-4845-4CA9-BB66-4CE1BBF9864B}" dt="2025-07-11T14:02:24.327" v="4005" actId="478"/>
          <ac:cxnSpMkLst>
            <pc:docMk/>
            <pc:sldMk cId="3544675009" sldId="293"/>
            <ac:cxnSpMk id="32" creationId="{BEB9FC43-42CF-4A73-B485-E1A253ABA05F}"/>
          </ac:cxnSpMkLst>
        </pc:cxnChg>
      </pc:sldChg>
      <pc:sldChg chg="addSp delSp modSp add mod">
        <pc:chgData name="Phi Long" userId="58b321c27f7eb267" providerId="LiveId" clId="{6FAC27B8-4845-4CA9-BB66-4CE1BBF9864B}" dt="2025-07-12T13:40:29.140" v="5893" actId="20577"/>
        <pc:sldMkLst>
          <pc:docMk/>
          <pc:sldMk cId="1213391144" sldId="294"/>
        </pc:sldMkLst>
        <pc:spChg chg="add mod">
          <ac:chgData name="Phi Long" userId="58b321c27f7eb267" providerId="LiveId" clId="{6FAC27B8-4845-4CA9-BB66-4CE1BBF9864B}" dt="2025-07-12T13:40:29.140" v="5893" actId="20577"/>
          <ac:spMkLst>
            <pc:docMk/>
            <pc:sldMk cId="1213391144" sldId="294"/>
            <ac:spMk id="2" creationId="{A6201E54-1DEA-46F3-B07A-9EF94F5C8B9F}"/>
          </ac:spMkLst>
        </pc:spChg>
        <pc:spChg chg="mod">
          <ac:chgData name="Phi Long" userId="58b321c27f7eb267" providerId="LiveId" clId="{6FAC27B8-4845-4CA9-BB66-4CE1BBF9864B}" dt="2025-07-11T14:13:06.519" v="4505" actId="1076"/>
          <ac:spMkLst>
            <pc:docMk/>
            <pc:sldMk cId="1213391144" sldId="294"/>
            <ac:spMk id="12" creationId="{9C45F1F7-50EC-4D82-BEA4-0C3FA5CF5346}"/>
          </ac:spMkLst>
        </pc:spChg>
        <pc:graphicFrameChg chg="del modGraphic">
          <ac:chgData name="Phi Long" userId="58b321c27f7eb267" providerId="LiveId" clId="{6FAC27B8-4845-4CA9-BB66-4CE1BBF9864B}" dt="2025-07-11T14:11:13.166" v="4407" actId="478"/>
          <ac:graphicFrameMkLst>
            <pc:docMk/>
            <pc:sldMk cId="1213391144" sldId="294"/>
            <ac:graphicFrameMk id="11" creationId="{3E1B11D2-C65D-4536-9AEF-64199CCA8F18}"/>
          </ac:graphicFrameMkLst>
        </pc:graphicFrameChg>
        <pc:picChg chg="add del">
          <ac:chgData name="Phi Long" userId="58b321c27f7eb267" providerId="LiveId" clId="{6FAC27B8-4845-4CA9-BB66-4CE1BBF9864B}" dt="2025-07-11T14:19:21.884" v="4514"/>
          <ac:picMkLst>
            <pc:docMk/>
            <pc:sldMk cId="1213391144" sldId="294"/>
            <ac:picMk id="2050" creationId="{C1BD0580-2A21-4F88-B951-EDE029BE9FD7}"/>
          </ac:picMkLst>
        </pc:picChg>
      </pc:sldChg>
      <pc:sldChg chg="addSp delSp modSp add mod">
        <pc:chgData name="Phi Long" userId="58b321c27f7eb267" providerId="LiveId" clId="{6FAC27B8-4845-4CA9-BB66-4CE1BBF9864B}" dt="2025-07-11T14:26:29.657" v="5296" actId="14100"/>
        <pc:sldMkLst>
          <pc:docMk/>
          <pc:sldMk cId="19137571" sldId="295"/>
        </pc:sldMkLst>
        <pc:spChg chg="del">
          <ac:chgData name="Phi Long" userId="58b321c27f7eb267" providerId="LiveId" clId="{6FAC27B8-4845-4CA9-BB66-4CE1BBF9864B}" dt="2025-07-11T14:19:48.690" v="4535" actId="478"/>
          <ac:spMkLst>
            <pc:docMk/>
            <pc:sldMk cId="19137571" sldId="295"/>
            <ac:spMk id="2" creationId="{A6201E54-1DEA-46F3-B07A-9EF94F5C8B9F}"/>
          </ac:spMkLst>
        </pc:spChg>
        <pc:spChg chg="add mod">
          <ac:chgData name="Phi Long" userId="58b321c27f7eb267" providerId="LiveId" clId="{6FAC27B8-4845-4CA9-BB66-4CE1BBF9864B}" dt="2025-07-11T14:24:51.959" v="5267" actId="14100"/>
          <ac:spMkLst>
            <pc:docMk/>
            <pc:sldMk cId="19137571" sldId="295"/>
            <ac:spMk id="3" creationId="{B0C8D237-5698-42FB-96D7-5A55DA7D8217}"/>
          </ac:spMkLst>
        </pc:spChg>
        <pc:spChg chg="add mod">
          <ac:chgData name="Phi Long" userId="58b321c27f7eb267" providerId="LiveId" clId="{6FAC27B8-4845-4CA9-BB66-4CE1BBF9864B}" dt="2025-07-11T14:21:57.211" v="4692" actId="20577"/>
          <ac:spMkLst>
            <pc:docMk/>
            <pc:sldMk cId="19137571" sldId="295"/>
            <ac:spMk id="8" creationId="{B0201E1C-4EDD-4DB7-B98E-A5D303DD63D3}"/>
          </ac:spMkLst>
        </pc:spChg>
        <pc:spChg chg="add mod">
          <ac:chgData name="Phi Long" userId="58b321c27f7eb267" providerId="LiveId" clId="{6FAC27B8-4845-4CA9-BB66-4CE1BBF9864B}" dt="2025-07-11T14:22:19.301" v="4786" actId="20577"/>
          <ac:spMkLst>
            <pc:docMk/>
            <pc:sldMk cId="19137571" sldId="295"/>
            <ac:spMk id="9" creationId="{D3C070E8-0A45-484D-B862-403678953740}"/>
          </ac:spMkLst>
        </pc:spChg>
        <pc:spChg chg="add mod">
          <ac:chgData name="Phi Long" userId="58b321c27f7eb267" providerId="LiveId" clId="{6FAC27B8-4845-4CA9-BB66-4CE1BBF9864B}" dt="2025-07-11T14:25:33.230" v="5278" actId="1076"/>
          <ac:spMkLst>
            <pc:docMk/>
            <pc:sldMk cId="19137571" sldId="295"/>
            <ac:spMk id="10" creationId="{49B3A6D6-1A96-426F-ACDF-645782138597}"/>
          </ac:spMkLst>
        </pc:spChg>
        <pc:spChg chg="add mod">
          <ac:chgData name="Phi Long" userId="58b321c27f7eb267" providerId="LiveId" clId="{6FAC27B8-4845-4CA9-BB66-4CE1BBF9864B}" dt="2025-07-11T14:25:56.986" v="5286" actId="1076"/>
          <ac:spMkLst>
            <pc:docMk/>
            <pc:sldMk cId="19137571" sldId="295"/>
            <ac:spMk id="11" creationId="{B4C45F12-5328-447C-B349-49AAF38F417A}"/>
          </ac:spMkLst>
        </pc:spChg>
        <pc:spChg chg="mod">
          <ac:chgData name="Phi Long" userId="58b321c27f7eb267" providerId="LiveId" clId="{6FAC27B8-4845-4CA9-BB66-4CE1BBF9864B}" dt="2025-07-11T14:19:42.482" v="4534" actId="20577"/>
          <ac:spMkLst>
            <pc:docMk/>
            <pc:sldMk cId="19137571" sldId="295"/>
            <ac:spMk id="12" creationId="{9C45F1F7-50EC-4D82-BEA4-0C3FA5CF5346}"/>
          </ac:spMkLst>
        </pc:spChg>
        <pc:spChg chg="add mod">
          <ac:chgData name="Phi Long" userId="58b321c27f7eb267" providerId="LiveId" clId="{6FAC27B8-4845-4CA9-BB66-4CE1BBF9864B}" dt="2025-07-11T14:26:08.904" v="5289" actId="1076"/>
          <ac:spMkLst>
            <pc:docMk/>
            <pc:sldMk cId="19137571" sldId="295"/>
            <ac:spMk id="13" creationId="{D6CA13F9-803E-45BD-8A4A-87B4B125FDA7}"/>
          </ac:spMkLst>
        </pc:spChg>
        <pc:spChg chg="add mod">
          <ac:chgData name="Phi Long" userId="58b321c27f7eb267" providerId="LiveId" clId="{6FAC27B8-4845-4CA9-BB66-4CE1BBF9864B}" dt="2025-07-11T14:26:22.175" v="5293" actId="1076"/>
          <ac:spMkLst>
            <pc:docMk/>
            <pc:sldMk cId="19137571" sldId="295"/>
            <ac:spMk id="14" creationId="{D1FC2C76-EFC7-43FC-ACD4-E999A4F85CFC}"/>
          </ac:spMkLst>
        </pc:spChg>
        <pc:picChg chg="add del mod">
          <ac:chgData name="Phi Long" userId="58b321c27f7eb267" providerId="LiveId" clId="{6FAC27B8-4845-4CA9-BB66-4CE1BBF9864B}" dt="2025-07-11T14:24:41.187" v="5266" actId="478"/>
          <ac:picMkLst>
            <pc:docMk/>
            <pc:sldMk cId="19137571" sldId="295"/>
            <ac:picMk id="5122" creationId="{1D56F634-AB49-4E57-9374-A2BC9BFFED5A}"/>
          </ac:picMkLst>
        </pc:picChg>
        <pc:cxnChg chg="add mod">
          <ac:chgData name="Phi Long" userId="58b321c27f7eb267" providerId="LiveId" clId="{6FAC27B8-4845-4CA9-BB66-4CE1BBF9864B}" dt="2025-07-11T14:25:07.953" v="5271" actId="14100"/>
          <ac:cxnSpMkLst>
            <pc:docMk/>
            <pc:sldMk cId="19137571" sldId="295"/>
            <ac:cxnSpMk id="6" creationId="{D7D1A6EA-E766-4714-8900-33903829A546}"/>
          </ac:cxnSpMkLst>
        </pc:cxnChg>
        <pc:cxnChg chg="add mod">
          <ac:chgData name="Phi Long" userId="58b321c27f7eb267" providerId="LiveId" clId="{6FAC27B8-4845-4CA9-BB66-4CE1BBF9864B}" dt="2025-07-11T14:25:19.920" v="5274" actId="14100"/>
          <ac:cxnSpMkLst>
            <pc:docMk/>
            <pc:sldMk cId="19137571" sldId="295"/>
            <ac:cxnSpMk id="18" creationId="{D3037041-85BE-4EDE-8FC5-329D5E01A4F2}"/>
          </ac:cxnSpMkLst>
        </pc:cxnChg>
        <pc:cxnChg chg="add mod">
          <ac:chgData name="Phi Long" userId="58b321c27f7eb267" providerId="LiveId" clId="{6FAC27B8-4845-4CA9-BB66-4CE1BBF9864B}" dt="2025-07-11T14:25:33.230" v="5278" actId="1076"/>
          <ac:cxnSpMkLst>
            <pc:docMk/>
            <pc:sldMk cId="19137571" sldId="295"/>
            <ac:cxnSpMk id="21" creationId="{891B37D4-E3D6-4BF2-912A-403E01593FEB}"/>
          </ac:cxnSpMkLst>
        </pc:cxnChg>
        <pc:cxnChg chg="add del mod">
          <ac:chgData name="Phi Long" userId="58b321c27f7eb267" providerId="LiveId" clId="{6FAC27B8-4845-4CA9-BB66-4CE1BBF9864B}" dt="2025-07-11T14:25:42.963" v="5282" actId="11529"/>
          <ac:cxnSpMkLst>
            <pc:docMk/>
            <pc:sldMk cId="19137571" sldId="295"/>
            <ac:cxnSpMk id="24" creationId="{9B90258B-1AF0-4574-938D-1E2ED1088988}"/>
          </ac:cxnSpMkLst>
        </pc:cxnChg>
        <pc:cxnChg chg="add mod">
          <ac:chgData name="Phi Long" userId="58b321c27f7eb267" providerId="LiveId" clId="{6FAC27B8-4845-4CA9-BB66-4CE1BBF9864B}" dt="2025-07-11T14:25:56.986" v="5286" actId="1076"/>
          <ac:cxnSpMkLst>
            <pc:docMk/>
            <pc:sldMk cId="19137571" sldId="295"/>
            <ac:cxnSpMk id="27" creationId="{99392532-83B9-4326-9172-3A1F6C31F57B}"/>
          </ac:cxnSpMkLst>
        </pc:cxnChg>
        <pc:cxnChg chg="add mod">
          <ac:chgData name="Phi Long" userId="58b321c27f7eb267" providerId="LiveId" clId="{6FAC27B8-4845-4CA9-BB66-4CE1BBF9864B}" dt="2025-07-11T14:26:18.481" v="5292" actId="14100"/>
          <ac:cxnSpMkLst>
            <pc:docMk/>
            <pc:sldMk cId="19137571" sldId="295"/>
            <ac:cxnSpMk id="31" creationId="{AB243289-4CCA-463F-95AA-37F34DC68392}"/>
          </ac:cxnSpMkLst>
        </pc:cxnChg>
        <pc:cxnChg chg="add mod">
          <ac:chgData name="Phi Long" userId="58b321c27f7eb267" providerId="LiveId" clId="{6FAC27B8-4845-4CA9-BB66-4CE1BBF9864B}" dt="2025-07-11T14:26:29.657" v="5296" actId="14100"/>
          <ac:cxnSpMkLst>
            <pc:docMk/>
            <pc:sldMk cId="19137571" sldId="295"/>
            <ac:cxnSpMk id="34" creationId="{0973461B-160F-481D-B482-D0D71B946736}"/>
          </ac:cxnSpMkLst>
        </pc:cxnChg>
      </pc:sldChg>
      <pc:sldChg chg="add del">
        <pc:chgData name="Phi Long" userId="58b321c27f7eb267" providerId="LiveId" clId="{6FAC27B8-4845-4CA9-BB66-4CE1BBF9864B}" dt="2025-07-11T14:19:51.606" v="4537"/>
        <pc:sldMkLst>
          <pc:docMk/>
          <pc:sldMk cId="147661713" sldId="296"/>
        </pc:sldMkLst>
      </pc:sldChg>
      <pc:sldChg chg="addSp delSp modSp add mod">
        <pc:chgData name="Phi Long" userId="58b321c27f7eb267" providerId="LiveId" clId="{6FAC27B8-4845-4CA9-BB66-4CE1BBF9864B}" dt="2025-07-11T14:30:29.356" v="5426" actId="113"/>
        <pc:sldMkLst>
          <pc:docMk/>
          <pc:sldMk cId="2096072771" sldId="296"/>
        </pc:sldMkLst>
        <pc:spChg chg="del">
          <ac:chgData name="Phi Long" userId="58b321c27f7eb267" providerId="LiveId" clId="{6FAC27B8-4845-4CA9-BB66-4CE1BBF9864B}" dt="2025-07-11T14:27:08.925" v="5334" actId="478"/>
          <ac:spMkLst>
            <pc:docMk/>
            <pc:sldMk cId="2096072771" sldId="296"/>
            <ac:spMk id="3" creationId="{B0C8D237-5698-42FB-96D7-5A55DA7D8217}"/>
          </ac:spMkLst>
        </pc:spChg>
        <pc:spChg chg="del">
          <ac:chgData name="Phi Long" userId="58b321c27f7eb267" providerId="LiveId" clId="{6FAC27B8-4845-4CA9-BB66-4CE1BBF9864B}" dt="2025-07-11T14:27:08.925" v="5334" actId="478"/>
          <ac:spMkLst>
            <pc:docMk/>
            <pc:sldMk cId="2096072771" sldId="296"/>
            <ac:spMk id="8" creationId="{B0201E1C-4EDD-4DB7-B98E-A5D303DD63D3}"/>
          </ac:spMkLst>
        </pc:spChg>
        <pc:spChg chg="del">
          <ac:chgData name="Phi Long" userId="58b321c27f7eb267" providerId="LiveId" clId="{6FAC27B8-4845-4CA9-BB66-4CE1BBF9864B}" dt="2025-07-11T14:27:08.925" v="5334" actId="478"/>
          <ac:spMkLst>
            <pc:docMk/>
            <pc:sldMk cId="2096072771" sldId="296"/>
            <ac:spMk id="9" creationId="{D3C070E8-0A45-484D-B862-403678953740}"/>
          </ac:spMkLst>
        </pc:spChg>
        <pc:spChg chg="del">
          <ac:chgData name="Phi Long" userId="58b321c27f7eb267" providerId="LiveId" clId="{6FAC27B8-4845-4CA9-BB66-4CE1BBF9864B}" dt="2025-07-11T14:27:11.790" v="5335" actId="478"/>
          <ac:spMkLst>
            <pc:docMk/>
            <pc:sldMk cId="2096072771" sldId="296"/>
            <ac:spMk id="10" creationId="{49B3A6D6-1A96-426F-ACDF-645782138597}"/>
          </ac:spMkLst>
        </pc:spChg>
        <pc:spChg chg="del">
          <ac:chgData name="Phi Long" userId="58b321c27f7eb267" providerId="LiveId" clId="{6FAC27B8-4845-4CA9-BB66-4CE1BBF9864B}" dt="2025-07-11T14:27:11.790" v="5335" actId="478"/>
          <ac:spMkLst>
            <pc:docMk/>
            <pc:sldMk cId="2096072771" sldId="296"/>
            <ac:spMk id="11" creationId="{B4C45F12-5328-447C-B349-49AAF38F417A}"/>
          </ac:spMkLst>
        </pc:spChg>
        <pc:spChg chg="mod">
          <ac:chgData name="Phi Long" userId="58b321c27f7eb267" providerId="LiveId" clId="{6FAC27B8-4845-4CA9-BB66-4CE1BBF9864B}" dt="2025-07-11T14:27:04.638" v="5333" actId="20577"/>
          <ac:spMkLst>
            <pc:docMk/>
            <pc:sldMk cId="2096072771" sldId="296"/>
            <ac:spMk id="12" creationId="{9C45F1F7-50EC-4D82-BEA4-0C3FA5CF5346}"/>
          </ac:spMkLst>
        </pc:spChg>
        <pc:spChg chg="del">
          <ac:chgData name="Phi Long" userId="58b321c27f7eb267" providerId="LiveId" clId="{6FAC27B8-4845-4CA9-BB66-4CE1BBF9864B}" dt="2025-07-11T14:27:08.925" v="5334" actId="478"/>
          <ac:spMkLst>
            <pc:docMk/>
            <pc:sldMk cId="2096072771" sldId="296"/>
            <ac:spMk id="13" creationId="{D6CA13F9-803E-45BD-8A4A-87B4B125FDA7}"/>
          </ac:spMkLst>
        </pc:spChg>
        <pc:spChg chg="del">
          <ac:chgData name="Phi Long" userId="58b321c27f7eb267" providerId="LiveId" clId="{6FAC27B8-4845-4CA9-BB66-4CE1BBF9864B}" dt="2025-07-11T14:27:08.925" v="5334" actId="478"/>
          <ac:spMkLst>
            <pc:docMk/>
            <pc:sldMk cId="2096072771" sldId="296"/>
            <ac:spMk id="14" creationId="{D1FC2C76-EFC7-43FC-ACD4-E999A4F85CFC}"/>
          </ac:spMkLst>
        </pc:spChg>
        <pc:graphicFrameChg chg="add mod modGraphic">
          <ac:chgData name="Phi Long" userId="58b321c27f7eb267" providerId="LiveId" clId="{6FAC27B8-4845-4CA9-BB66-4CE1BBF9864B}" dt="2025-07-11T14:30:29.356" v="5426" actId="113"/>
          <ac:graphicFrameMkLst>
            <pc:docMk/>
            <pc:sldMk cId="2096072771" sldId="296"/>
            <ac:graphicFrameMk id="2" creationId="{767288CD-AAC2-4129-899C-9A503006C521}"/>
          </ac:graphicFrameMkLst>
        </pc:graphicFrameChg>
        <pc:cxnChg chg="del mod">
          <ac:chgData name="Phi Long" userId="58b321c27f7eb267" providerId="LiveId" clId="{6FAC27B8-4845-4CA9-BB66-4CE1BBF9864B}" dt="2025-07-11T14:27:08.925" v="5334" actId="478"/>
          <ac:cxnSpMkLst>
            <pc:docMk/>
            <pc:sldMk cId="2096072771" sldId="296"/>
            <ac:cxnSpMk id="6" creationId="{D7D1A6EA-E766-4714-8900-33903829A546}"/>
          </ac:cxnSpMkLst>
        </pc:cxnChg>
        <pc:cxnChg chg="del mod">
          <ac:chgData name="Phi Long" userId="58b321c27f7eb267" providerId="LiveId" clId="{6FAC27B8-4845-4CA9-BB66-4CE1BBF9864B}" dt="2025-07-11T14:27:08.925" v="5334" actId="478"/>
          <ac:cxnSpMkLst>
            <pc:docMk/>
            <pc:sldMk cId="2096072771" sldId="296"/>
            <ac:cxnSpMk id="18" creationId="{D3037041-85BE-4EDE-8FC5-329D5E01A4F2}"/>
          </ac:cxnSpMkLst>
        </pc:cxnChg>
        <pc:cxnChg chg="del mod">
          <ac:chgData name="Phi Long" userId="58b321c27f7eb267" providerId="LiveId" clId="{6FAC27B8-4845-4CA9-BB66-4CE1BBF9864B}" dt="2025-07-11T14:27:08.925" v="5334" actId="478"/>
          <ac:cxnSpMkLst>
            <pc:docMk/>
            <pc:sldMk cId="2096072771" sldId="296"/>
            <ac:cxnSpMk id="21" creationId="{891B37D4-E3D6-4BF2-912A-403E01593FEB}"/>
          </ac:cxnSpMkLst>
        </pc:cxnChg>
        <pc:cxnChg chg="del mod">
          <ac:chgData name="Phi Long" userId="58b321c27f7eb267" providerId="LiveId" clId="{6FAC27B8-4845-4CA9-BB66-4CE1BBF9864B}" dt="2025-07-11T14:27:08.925" v="5334" actId="478"/>
          <ac:cxnSpMkLst>
            <pc:docMk/>
            <pc:sldMk cId="2096072771" sldId="296"/>
            <ac:cxnSpMk id="27" creationId="{99392532-83B9-4326-9172-3A1F6C31F57B}"/>
          </ac:cxnSpMkLst>
        </pc:cxnChg>
        <pc:cxnChg chg="del mod">
          <ac:chgData name="Phi Long" userId="58b321c27f7eb267" providerId="LiveId" clId="{6FAC27B8-4845-4CA9-BB66-4CE1BBF9864B}" dt="2025-07-11T14:27:08.925" v="5334" actId="478"/>
          <ac:cxnSpMkLst>
            <pc:docMk/>
            <pc:sldMk cId="2096072771" sldId="296"/>
            <ac:cxnSpMk id="31" creationId="{AB243289-4CCA-463F-95AA-37F34DC68392}"/>
          </ac:cxnSpMkLst>
        </pc:cxnChg>
        <pc:cxnChg chg="del mod">
          <ac:chgData name="Phi Long" userId="58b321c27f7eb267" providerId="LiveId" clId="{6FAC27B8-4845-4CA9-BB66-4CE1BBF9864B}" dt="2025-07-11T14:27:08.925" v="5334" actId="478"/>
          <ac:cxnSpMkLst>
            <pc:docMk/>
            <pc:sldMk cId="2096072771" sldId="296"/>
            <ac:cxnSpMk id="34" creationId="{0973461B-160F-481D-B482-D0D71B946736}"/>
          </ac:cxnSpMkLst>
        </pc:cxnChg>
      </pc:sldChg>
      <pc:sldChg chg="addSp delSp modSp add mod">
        <pc:chgData name="Phi Long" userId="58b321c27f7eb267" providerId="LiveId" clId="{6FAC27B8-4845-4CA9-BB66-4CE1BBF9864B}" dt="2025-07-11T14:33:45.138" v="5535" actId="1076"/>
        <pc:sldMkLst>
          <pc:docMk/>
          <pc:sldMk cId="1822820307" sldId="297"/>
        </pc:sldMkLst>
        <pc:spChg chg="add mod">
          <ac:chgData name="Phi Long" userId="58b321c27f7eb267" providerId="LiveId" clId="{6FAC27B8-4845-4CA9-BB66-4CE1BBF9864B}" dt="2025-07-11T14:33:45.138" v="5535" actId="1076"/>
          <ac:spMkLst>
            <pc:docMk/>
            <pc:sldMk cId="1822820307" sldId="297"/>
            <ac:spMk id="7" creationId="{365058CB-B581-42CE-B239-451C9124B51B}"/>
          </ac:spMkLst>
        </pc:spChg>
        <pc:spChg chg="mod">
          <ac:chgData name="Phi Long" userId="58b321c27f7eb267" providerId="LiveId" clId="{6FAC27B8-4845-4CA9-BB66-4CE1BBF9864B}" dt="2025-07-11T14:33:07.772" v="5526" actId="20577"/>
          <ac:spMkLst>
            <pc:docMk/>
            <pc:sldMk cId="1822820307" sldId="297"/>
            <ac:spMk id="12" creationId="{9C45F1F7-50EC-4D82-BEA4-0C3FA5CF5346}"/>
          </ac:spMkLst>
        </pc:spChg>
        <pc:graphicFrameChg chg="del">
          <ac:chgData name="Phi Long" userId="58b321c27f7eb267" providerId="LiveId" clId="{6FAC27B8-4845-4CA9-BB66-4CE1BBF9864B}" dt="2025-07-11T14:33:11.396" v="5527" actId="478"/>
          <ac:graphicFrameMkLst>
            <pc:docMk/>
            <pc:sldMk cId="1822820307" sldId="297"/>
            <ac:graphicFrameMk id="2" creationId="{767288CD-AAC2-4129-899C-9A503006C521}"/>
          </ac:graphicFrameMkLst>
        </pc:graphicFrameChg>
      </pc:sldChg>
      <pc:sldChg chg="add del">
        <pc:chgData name="Phi Long" userId="58b321c27f7eb267" providerId="LiveId" clId="{6FAC27B8-4845-4CA9-BB66-4CE1BBF9864B}" dt="2025-07-11T14:33:13.832" v="5529"/>
        <pc:sldMkLst>
          <pc:docMk/>
          <pc:sldMk cId="3620511609" sldId="298"/>
        </pc:sldMkLst>
      </pc:sldChg>
      <pc:sldChg chg="addSp delSp modSp new mod">
        <pc:chgData name="Phi Long" userId="58b321c27f7eb267" providerId="LiveId" clId="{6FAC27B8-4845-4CA9-BB66-4CE1BBF9864B}" dt="2025-07-12T13:48:32.114" v="6559" actId="20577"/>
        <pc:sldMkLst>
          <pc:docMk/>
          <pc:sldMk cId="3779638371" sldId="298"/>
        </pc:sldMkLst>
        <pc:spChg chg="del">
          <ac:chgData name="Phi Long" userId="58b321c27f7eb267" providerId="LiveId" clId="{6FAC27B8-4845-4CA9-BB66-4CE1BBF9864B}" dt="2025-07-12T13:41:20.537" v="5985" actId="478"/>
          <ac:spMkLst>
            <pc:docMk/>
            <pc:sldMk cId="3779638371" sldId="298"/>
            <ac:spMk id="2" creationId="{6A41A56D-1D64-47F1-AE96-431937339A37}"/>
          </ac:spMkLst>
        </pc:spChg>
        <pc:spChg chg="del">
          <ac:chgData name="Phi Long" userId="58b321c27f7eb267" providerId="LiveId" clId="{6FAC27B8-4845-4CA9-BB66-4CE1BBF9864B}" dt="2025-07-12T13:41:20.537" v="5985" actId="478"/>
          <ac:spMkLst>
            <pc:docMk/>
            <pc:sldMk cId="3779638371" sldId="298"/>
            <ac:spMk id="3" creationId="{3873E778-3529-4379-B5D1-90768D6E4F3E}"/>
          </ac:spMkLst>
        </pc:spChg>
        <pc:spChg chg="del">
          <ac:chgData name="Phi Long" userId="58b321c27f7eb267" providerId="LiveId" clId="{6FAC27B8-4845-4CA9-BB66-4CE1BBF9864B}" dt="2025-07-12T13:41:20.537" v="5985" actId="478"/>
          <ac:spMkLst>
            <pc:docMk/>
            <pc:sldMk cId="3779638371" sldId="298"/>
            <ac:spMk id="4" creationId="{DAE8E4F1-80A3-465B-A35B-9920E75D45B5}"/>
          </ac:spMkLst>
        </pc:spChg>
        <pc:spChg chg="del">
          <ac:chgData name="Phi Long" userId="58b321c27f7eb267" providerId="LiveId" clId="{6FAC27B8-4845-4CA9-BB66-4CE1BBF9864B}" dt="2025-07-12T13:41:20.537" v="5985" actId="478"/>
          <ac:spMkLst>
            <pc:docMk/>
            <pc:sldMk cId="3779638371" sldId="298"/>
            <ac:spMk id="5" creationId="{6DEC3C94-3A1D-41AE-A173-C29E69DEAFBF}"/>
          </ac:spMkLst>
        </pc:spChg>
        <pc:spChg chg="del">
          <ac:chgData name="Phi Long" userId="58b321c27f7eb267" providerId="LiveId" clId="{6FAC27B8-4845-4CA9-BB66-4CE1BBF9864B}" dt="2025-07-12T13:41:20.537" v="5985" actId="478"/>
          <ac:spMkLst>
            <pc:docMk/>
            <pc:sldMk cId="3779638371" sldId="298"/>
            <ac:spMk id="6" creationId="{6B60A914-8D54-461B-A3E4-4578308478C1}"/>
          </ac:spMkLst>
        </pc:spChg>
        <pc:spChg chg="del">
          <ac:chgData name="Phi Long" userId="58b321c27f7eb267" providerId="LiveId" clId="{6FAC27B8-4845-4CA9-BB66-4CE1BBF9864B}" dt="2025-07-12T13:41:20.537" v="5985" actId="478"/>
          <ac:spMkLst>
            <pc:docMk/>
            <pc:sldMk cId="3779638371" sldId="298"/>
            <ac:spMk id="7" creationId="{FDE8AE2F-419B-4993-96B5-E093AFF2E0C8}"/>
          </ac:spMkLst>
        </pc:spChg>
        <pc:spChg chg="mod">
          <ac:chgData name="Phi Long" userId="58b321c27f7eb267" providerId="LiveId" clId="{6FAC27B8-4845-4CA9-BB66-4CE1BBF9864B}" dt="2025-07-12T13:41:11.114" v="5983" actId="20577"/>
          <ac:spMkLst>
            <pc:docMk/>
            <pc:sldMk cId="3779638371" sldId="298"/>
            <ac:spMk id="8" creationId="{F8F3ED94-7980-4701-962A-6CADBA3A62FB}"/>
          </ac:spMkLst>
        </pc:spChg>
        <pc:spChg chg="del">
          <ac:chgData name="Phi Long" userId="58b321c27f7eb267" providerId="LiveId" clId="{6FAC27B8-4845-4CA9-BB66-4CE1BBF9864B}" dt="2025-07-12T13:41:15.804" v="5984" actId="478"/>
          <ac:spMkLst>
            <pc:docMk/>
            <pc:sldMk cId="3779638371" sldId="298"/>
            <ac:spMk id="9" creationId="{E9F0319B-E182-4BE2-8BEE-BC77BC069AF8}"/>
          </ac:spMkLst>
        </pc:spChg>
        <pc:spChg chg="del">
          <ac:chgData name="Phi Long" userId="58b321c27f7eb267" providerId="LiveId" clId="{6FAC27B8-4845-4CA9-BB66-4CE1BBF9864B}" dt="2025-07-12T13:41:15.804" v="5984" actId="478"/>
          <ac:spMkLst>
            <pc:docMk/>
            <pc:sldMk cId="3779638371" sldId="298"/>
            <ac:spMk id="10" creationId="{64FB0CB0-437E-422E-8E49-F894D8586B17}"/>
          </ac:spMkLst>
        </pc:spChg>
        <pc:spChg chg="add mod">
          <ac:chgData name="Phi Long" userId="58b321c27f7eb267" providerId="LiveId" clId="{6FAC27B8-4845-4CA9-BB66-4CE1BBF9864B}" dt="2025-07-12T13:43:47.572" v="6081" actId="1076"/>
          <ac:spMkLst>
            <pc:docMk/>
            <pc:sldMk cId="3779638371" sldId="298"/>
            <ac:spMk id="11" creationId="{C43E1C90-3924-4193-BE3C-ED3C8836CBE5}"/>
          </ac:spMkLst>
        </pc:spChg>
        <pc:spChg chg="add mod">
          <ac:chgData name="Phi Long" userId="58b321c27f7eb267" providerId="LiveId" clId="{6FAC27B8-4845-4CA9-BB66-4CE1BBF9864B}" dt="2025-07-12T13:46:10.492" v="6517" actId="1076"/>
          <ac:spMkLst>
            <pc:docMk/>
            <pc:sldMk cId="3779638371" sldId="298"/>
            <ac:spMk id="12" creationId="{57DC43F6-320B-4F8A-9F4E-27E72547184A}"/>
          </ac:spMkLst>
        </pc:spChg>
        <pc:spChg chg="add mod">
          <ac:chgData name="Phi Long" userId="58b321c27f7eb267" providerId="LiveId" clId="{6FAC27B8-4845-4CA9-BB66-4CE1BBF9864B}" dt="2025-07-12T13:46:10.492" v="6517" actId="1076"/>
          <ac:spMkLst>
            <pc:docMk/>
            <pc:sldMk cId="3779638371" sldId="298"/>
            <ac:spMk id="13" creationId="{3FF41E70-6145-4346-936F-F2F4983B1D69}"/>
          </ac:spMkLst>
        </pc:spChg>
        <pc:spChg chg="add mod">
          <ac:chgData name="Phi Long" userId="58b321c27f7eb267" providerId="LiveId" clId="{6FAC27B8-4845-4CA9-BB66-4CE1BBF9864B}" dt="2025-07-12T13:46:10.492" v="6517" actId="1076"/>
          <ac:spMkLst>
            <pc:docMk/>
            <pc:sldMk cId="3779638371" sldId="298"/>
            <ac:spMk id="14" creationId="{1BAA74F3-0B2F-40EF-B53B-82E5F128E6FC}"/>
          </ac:spMkLst>
        </pc:spChg>
        <pc:spChg chg="add mod">
          <ac:chgData name="Phi Long" userId="58b321c27f7eb267" providerId="LiveId" clId="{6FAC27B8-4845-4CA9-BB66-4CE1BBF9864B}" dt="2025-07-12T13:47:25.812" v="6533" actId="1076"/>
          <ac:spMkLst>
            <pc:docMk/>
            <pc:sldMk cId="3779638371" sldId="298"/>
            <ac:spMk id="16" creationId="{4981CB4D-C14C-4426-95EA-8EA244767F3F}"/>
          </ac:spMkLst>
        </pc:spChg>
        <pc:spChg chg="add mod">
          <ac:chgData name="Phi Long" userId="58b321c27f7eb267" providerId="LiveId" clId="{6FAC27B8-4845-4CA9-BB66-4CE1BBF9864B}" dt="2025-07-12T13:48:28.393" v="6557" actId="20577"/>
          <ac:spMkLst>
            <pc:docMk/>
            <pc:sldMk cId="3779638371" sldId="298"/>
            <ac:spMk id="17" creationId="{3F2FA590-6E34-49BD-97DC-D92B41F61D64}"/>
          </ac:spMkLst>
        </pc:spChg>
        <pc:spChg chg="add mod">
          <ac:chgData name="Phi Long" userId="58b321c27f7eb267" providerId="LiveId" clId="{6FAC27B8-4845-4CA9-BB66-4CE1BBF9864B}" dt="2025-07-12T13:48:06.156" v="6551" actId="14100"/>
          <ac:spMkLst>
            <pc:docMk/>
            <pc:sldMk cId="3779638371" sldId="298"/>
            <ac:spMk id="19" creationId="{1807FAF0-4F07-4A45-AE26-773D348903EB}"/>
          </ac:spMkLst>
        </pc:spChg>
        <pc:spChg chg="add mod">
          <ac:chgData name="Phi Long" userId="58b321c27f7eb267" providerId="LiveId" clId="{6FAC27B8-4845-4CA9-BB66-4CE1BBF9864B}" dt="2025-07-12T13:48:32.114" v="6559" actId="20577"/>
          <ac:spMkLst>
            <pc:docMk/>
            <pc:sldMk cId="3779638371" sldId="298"/>
            <ac:spMk id="21" creationId="{CF935A0F-5B52-4A3E-8F7C-23B9211005A6}"/>
          </ac:spMkLst>
        </pc:spChg>
      </pc:sldChg>
      <pc:sldChg chg="addSp delSp modSp add mod">
        <pc:chgData name="Phi Long" userId="58b321c27f7eb267" providerId="LiveId" clId="{6FAC27B8-4845-4CA9-BB66-4CE1BBF9864B}" dt="2025-07-12T13:56:00.492" v="6693" actId="1076"/>
        <pc:sldMkLst>
          <pc:docMk/>
          <pc:sldMk cId="4227222340" sldId="299"/>
        </pc:sldMkLst>
        <pc:spChg chg="add mod">
          <ac:chgData name="Phi Long" userId="58b321c27f7eb267" providerId="LiveId" clId="{6FAC27B8-4845-4CA9-BB66-4CE1BBF9864B}" dt="2025-07-12T13:55:50.692" v="6691" actId="12"/>
          <ac:spMkLst>
            <pc:docMk/>
            <pc:sldMk cId="4227222340" sldId="299"/>
            <ac:spMk id="2" creationId="{0FC6C493-0CE4-4F92-80BD-B17A3A59340A}"/>
          </ac:spMkLst>
        </pc:spChg>
        <pc:spChg chg="add del mod">
          <ac:chgData name="Phi Long" userId="58b321c27f7eb267" providerId="LiveId" clId="{6FAC27B8-4845-4CA9-BB66-4CE1BBF9864B}" dt="2025-07-12T13:53:48.695" v="6643" actId="478"/>
          <ac:spMkLst>
            <pc:docMk/>
            <pc:sldMk cId="4227222340" sldId="299"/>
            <ac:spMk id="3" creationId="{072E78A3-DA58-4AD8-8952-7C9AD8147409}"/>
          </ac:spMkLst>
        </pc:spChg>
        <pc:spChg chg="add mod">
          <ac:chgData name="Phi Long" userId="58b321c27f7eb267" providerId="LiveId" clId="{6FAC27B8-4845-4CA9-BB66-4CE1BBF9864B}" dt="2025-07-12T13:56:00.492" v="6693" actId="1076"/>
          <ac:spMkLst>
            <pc:docMk/>
            <pc:sldMk cId="4227222340" sldId="299"/>
            <ac:spMk id="4" creationId="{9E74E4A4-C566-4094-81B1-523D683C9574}"/>
          </ac:spMkLst>
        </pc:spChg>
        <pc:spChg chg="add del mod">
          <ac:chgData name="Phi Long" userId="58b321c27f7eb267" providerId="LiveId" clId="{6FAC27B8-4845-4CA9-BB66-4CE1BBF9864B}" dt="2025-07-12T13:53:48.695" v="6643" actId="478"/>
          <ac:spMkLst>
            <pc:docMk/>
            <pc:sldMk cId="4227222340" sldId="299"/>
            <ac:spMk id="5" creationId="{DD518521-A9FE-4C27-A988-29FB1D54984B}"/>
          </ac:spMkLst>
        </pc:spChg>
        <pc:spChg chg="add mod">
          <ac:chgData name="Phi Long" userId="58b321c27f7eb267" providerId="LiveId" clId="{6FAC27B8-4845-4CA9-BB66-4CE1BBF9864B}" dt="2025-07-12T13:55:58.251" v="6692" actId="1076"/>
          <ac:spMkLst>
            <pc:docMk/>
            <pc:sldMk cId="4227222340" sldId="299"/>
            <ac:spMk id="6" creationId="{E10F0A52-FFEB-418E-9CF2-DDEAAEED3C37}"/>
          </ac:spMkLst>
        </pc:spChg>
        <pc:spChg chg="mod">
          <ac:chgData name="Phi Long" userId="58b321c27f7eb267" providerId="LiveId" clId="{6FAC27B8-4845-4CA9-BB66-4CE1BBF9864B}" dt="2025-07-12T13:52:13.599" v="6611" actId="20577"/>
          <ac:spMkLst>
            <pc:docMk/>
            <pc:sldMk cId="4227222340" sldId="299"/>
            <ac:spMk id="8" creationId="{F8F3ED94-7980-4701-962A-6CADBA3A62FB}"/>
          </ac:spMkLst>
        </pc:spChg>
        <pc:spChg chg="del">
          <ac:chgData name="Phi Long" userId="58b321c27f7eb267" providerId="LiveId" clId="{6FAC27B8-4845-4CA9-BB66-4CE1BBF9864B}" dt="2025-07-12T13:52:27.150" v="6612" actId="478"/>
          <ac:spMkLst>
            <pc:docMk/>
            <pc:sldMk cId="4227222340" sldId="299"/>
            <ac:spMk id="11" creationId="{C43E1C90-3924-4193-BE3C-ED3C8836CBE5}"/>
          </ac:spMkLst>
        </pc:spChg>
        <pc:spChg chg="del">
          <ac:chgData name="Phi Long" userId="58b321c27f7eb267" providerId="LiveId" clId="{6FAC27B8-4845-4CA9-BB66-4CE1BBF9864B}" dt="2025-07-12T13:52:27.150" v="6612" actId="478"/>
          <ac:spMkLst>
            <pc:docMk/>
            <pc:sldMk cId="4227222340" sldId="299"/>
            <ac:spMk id="12" creationId="{57DC43F6-320B-4F8A-9F4E-27E72547184A}"/>
          </ac:spMkLst>
        </pc:spChg>
        <pc:spChg chg="del">
          <ac:chgData name="Phi Long" userId="58b321c27f7eb267" providerId="LiveId" clId="{6FAC27B8-4845-4CA9-BB66-4CE1BBF9864B}" dt="2025-07-12T13:52:27.150" v="6612" actId="478"/>
          <ac:spMkLst>
            <pc:docMk/>
            <pc:sldMk cId="4227222340" sldId="299"/>
            <ac:spMk id="13" creationId="{3FF41E70-6145-4346-936F-F2F4983B1D69}"/>
          </ac:spMkLst>
        </pc:spChg>
        <pc:spChg chg="del">
          <ac:chgData name="Phi Long" userId="58b321c27f7eb267" providerId="LiveId" clId="{6FAC27B8-4845-4CA9-BB66-4CE1BBF9864B}" dt="2025-07-12T13:52:27.150" v="6612" actId="478"/>
          <ac:spMkLst>
            <pc:docMk/>
            <pc:sldMk cId="4227222340" sldId="299"/>
            <ac:spMk id="14" creationId="{1BAA74F3-0B2F-40EF-B53B-82E5F128E6FC}"/>
          </ac:spMkLst>
        </pc:spChg>
        <pc:spChg chg="del">
          <ac:chgData name="Phi Long" userId="58b321c27f7eb267" providerId="LiveId" clId="{6FAC27B8-4845-4CA9-BB66-4CE1BBF9864B}" dt="2025-07-12T13:52:27.150" v="6612" actId="478"/>
          <ac:spMkLst>
            <pc:docMk/>
            <pc:sldMk cId="4227222340" sldId="299"/>
            <ac:spMk id="16" creationId="{4981CB4D-C14C-4426-95EA-8EA244767F3F}"/>
          </ac:spMkLst>
        </pc:spChg>
        <pc:spChg chg="del">
          <ac:chgData name="Phi Long" userId="58b321c27f7eb267" providerId="LiveId" clId="{6FAC27B8-4845-4CA9-BB66-4CE1BBF9864B}" dt="2025-07-12T13:52:27.150" v="6612" actId="478"/>
          <ac:spMkLst>
            <pc:docMk/>
            <pc:sldMk cId="4227222340" sldId="299"/>
            <ac:spMk id="17" creationId="{3F2FA590-6E34-49BD-97DC-D92B41F61D64}"/>
          </ac:spMkLst>
        </pc:spChg>
        <pc:spChg chg="del">
          <ac:chgData name="Phi Long" userId="58b321c27f7eb267" providerId="LiveId" clId="{6FAC27B8-4845-4CA9-BB66-4CE1BBF9864B}" dt="2025-07-12T13:52:27.150" v="6612" actId="478"/>
          <ac:spMkLst>
            <pc:docMk/>
            <pc:sldMk cId="4227222340" sldId="299"/>
            <ac:spMk id="19" creationId="{1807FAF0-4F07-4A45-AE26-773D348903EB}"/>
          </ac:spMkLst>
        </pc:spChg>
        <pc:spChg chg="del">
          <ac:chgData name="Phi Long" userId="58b321c27f7eb267" providerId="LiveId" clId="{6FAC27B8-4845-4CA9-BB66-4CE1BBF9864B}" dt="2025-07-12T13:52:27.150" v="6612" actId="478"/>
          <ac:spMkLst>
            <pc:docMk/>
            <pc:sldMk cId="4227222340" sldId="299"/>
            <ac:spMk id="21" creationId="{CF935A0F-5B52-4A3E-8F7C-23B9211005A6}"/>
          </ac:spMkLst>
        </pc:spChg>
      </pc:sldChg>
      <pc:sldChg chg="delSp modSp add">
        <pc:chgData name="Phi Long" userId="58b321c27f7eb267" providerId="LiveId" clId="{6FAC27B8-4845-4CA9-BB66-4CE1BBF9864B}" dt="2025-07-12T13:56:16.276" v="6696" actId="1076"/>
        <pc:sldMkLst>
          <pc:docMk/>
          <pc:sldMk cId="1068470362" sldId="300"/>
        </pc:sldMkLst>
        <pc:spChg chg="del">
          <ac:chgData name="Phi Long" userId="58b321c27f7eb267" providerId="LiveId" clId="{6FAC27B8-4845-4CA9-BB66-4CE1BBF9864B}" dt="2025-07-12T13:56:11.076" v="6695" actId="478"/>
          <ac:spMkLst>
            <pc:docMk/>
            <pc:sldMk cId="1068470362" sldId="300"/>
            <ac:spMk id="2" creationId="{0FC6C493-0CE4-4F92-80BD-B17A3A59340A}"/>
          </ac:spMkLst>
        </pc:spChg>
        <pc:spChg chg="del">
          <ac:chgData name="Phi Long" userId="58b321c27f7eb267" providerId="LiveId" clId="{6FAC27B8-4845-4CA9-BB66-4CE1BBF9864B}" dt="2025-07-12T13:56:11.076" v="6695" actId="478"/>
          <ac:spMkLst>
            <pc:docMk/>
            <pc:sldMk cId="1068470362" sldId="300"/>
            <ac:spMk id="4" creationId="{9E74E4A4-C566-4094-81B1-523D683C9574}"/>
          </ac:spMkLst>
        </pc:spChg>
        <pc:spChg chg="mod">
          <ac:chgData name="Phi Long" userId="58b321c27f7eb267" providerId="LiveId" clId="{6FAC27B8-4845-4CA9-BB66-4CE1BBF9864B}" dt="2025-07-12T13:56:16.276" v="6696" actId="1076"/>
          <ac:spMkLst>
            <pc:docMk/>
            <pc:sldMk cId="1068470362" sldId="300"/>
            <ac:spMk id="6" creationId="{E10F0A52-FFEB-418E-9CF2-DDEAAEED3C37}"/>
          </ac:spMkLst>
        </pc:spChg>
      </pc:sldChg>
      <pc:sldMasterChg chg="delSldLayout">
        <pc:chgData name="Phi Long" userId="58b321c27f7eb267" providerId="LiveId" clId="{6FAC27B8-4845-4CA9-BB66-4CE1BBF9864B}" dt="2025-07-11T14:36:07.813" v="5565" actId="2696"/>
        <pc:sldMasterMkLst>
          <pc:docMk/>
          <pc:sldMasterMk cId="0" sldId="2147483672"/>
        </pc:sldMasterMkLst>
        <pc:sldLayoutChg chg="del">
          <pc:chgData name="Phi Long" userId="58b321c27f7eb267" providerId="LiveId" clId="{6FAC27B8-4845-4CA9-BB66-4CE1BBF9864B}" dt="2025-07-11T14:36:07.813" v="5565" actId="2696"/>
          <pc:sldLayoutMkLst>
            <pc:docMk/>
            <pc:sldMasterMk cId="0" sldId="2147483672"/>
            <pc:sldLayoutMk cId="0" sldId="2147483650"/>
          </pc:sldLayoutMkLst>
        </pc:sldLayoutChg>
        <pc:sldLayoutChg chg="del">
          <pc:chgData name="Phi Long" userId="58b321c27f7eb267" providerId="LiveId" clId="{6FAC27B8-4845-4CA9-BB66-4CE1BBF9864B}" dt="2025-07-11T13:59:34.781" v="3897" actId="2696"/>
          <pc:sldLayoutMkLst>
            <pc:docMk/>
            <pc:sldMasterMk cId="0" sldId="2147483672"/>
            <pc:sldLayoutMk cId="0" sldId="2147483656"/>
          </pc:sldLayoutMkLst>
        </pc:sldLayoutChg>
        <pc:sldLayoutChg chg="del">
          <pc:chgData name="Phi Long" userId="58b321c27f7eb267" providerId="LiveId" clId="{6FAC27B8-4845-4CA9-BB66-4CE1BBF9864B}" dt="2025-07-11T08:44:24.429" v="1423" actId="2696"/>
          <pc:sldLayoutMkLst>
            <pc:docMk/>
            <pc:sldMasterMk cId="0" sldId="2147483672"/>
            <pc:sldLayoutMk cId="0" sldId="2147483661"/>
          </pc:sldLayoutMkLst>
        </pc:sldLayoutChg>
        <pc:sldLayoutChg chg="del">
          <pc:chgData name="Phi Long" userId="58b321c27f7eb267" providerId="LiveId" clId="{6FAC27B8-4845-4CA9-BB66-4CE1BBF9864B}" dt="2025-07-11T13:59:57.519" v="3898" actId="2696"/>
          <pc:sldLayoutMkLst>
            <pc:docMk/>
            <pc:sldMasterMk cId="0" sldId="2147483672"/>
            <pc:sldLayoutMk cId="0" sldId="2147483662"/>
          </pc:sldLayoutMkLst>
        </pc:sldLayoutChg>
        <pc:sldLayoutChg chg="del">
          <pc:chgData name="Phi Long" userId="58b321c27f7eb267" providerId="LiveId" clId="{6FAC27B8-4845-4CA9-BB66-4CE1BBF9864B}" dt="2025-07-11T14:00:09.789" v="3900" actId="2696"/>
          <pc:sldLayoutMkLst>
            <pc:docMk/>
            <pc:sldMasterMk cId="0" sldId="2147483672"/>
            <pc:sldLayoutMk cId="0" sldId="2147483665"/>
          </pc:sldLayoutMkLst>
        </pc:sldLayoutChg>
        <pc:sldLayoutChg chg="del">
          <pc:chgData name="Phi Long" userId="58b321c27f7eb267" providerId="LiveId" clId="{6FAC27B8-4845-4CA9-BB66-4CE1BBF9864B}" dt="2025-07-11T14:35:16.779" v="5552" actId="2696"/>
          <pc:sldLayoutMkLst>
            <pc:docMk/>
            <pc:sldMasterMk cId="0" sldId="2147483672"/>
            <pc:sldLayoutMk cId="0" sldId="2147483666"/>
          </pc:sldLayoutMkLst>
        </pc:sldLayoutChg>
      </pc:sldMasterChg>
      <pc:sldMasterChg chg="del delSldLayout">
        <pc:chgData name="Phi Long" userId="58b321c27f7eb267" providerId="LiveId" clId="{6FAC27B8-4845-4CA9-BB66-4CE1BBF9864B}" dt="2025-07-11T14:34:36.994" v="5537" actId="47"/>
        <pc:sldMasterMkLst>
          <pc:docMk/>
          <pc:sldMasterMk cId="0" sldId="2147483673"/>
        </pc:sldMasterMkLst>
        <pc:sldLayoutChg chg="del">
          <pc:chgData name="Phi Long" userId="58b321c27f7eb267" providerId="LiveId" clId="{6FAC27B8-4845-4CA9-BB66-4CE1BBF9864B}" dt="2025-07-11T14:34:36.994" v="5537" actId="47"/>
          <pc:sldLayoutMkLst>
            <pc:docMk/>
            <pc:sldMasterMk cId="0" sldId="2147483673"/>
            <pc:sldLayoutMk cId="0" sldId="2147483669"/>
          </pc:sldLayoutMkLst>
        </pc:sldLayoutChg>
        <pc:sldLayoutChg chg="del">
          <pc:chgData name="Phi Long" userId="58b321c27f7eb267" providerId="LiveId" clId="{6FAC27B8-4845-4CA9-BB66-4CE1BBF9864B}" dt="2025-07-11T14:34:36.994" v="5537" actId="47"/>
          <pc:sldLayoutMkLst>
            <pc:docMk/>
            <pc:sldMasterMk cId="0" sldId="2147483673"/>
            <pc:sldLayoutMk cId="0" sldId="2147483670"/>
          </pc:sldLayoutMkLst>
        </pc:sldLayoutChg>
        <pc:sldLayoutChg chg="del">
          <pc:chgData name="Phi Long" userId="58b321c27f7eb267" providerId="LiveId" clId="{6FAC27B8-4845-4CA9-BB66-4CE1BBF9864B}" dt="2025-07-11T14:34:36.994" v="5537"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35e285c1c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35e285c1c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54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75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45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234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51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9474cdff2_0_7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9474cdff2_0_7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3fb61485a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3fb61485a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6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65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83900" y="165400"/>
            <a:ext cx="5594100" cy="1869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5544675" y="2240000"/>
            <a:ext cx="3060000" cy="1277400"/>
          </a:xfrm>
          <a:prstGeom prst="rect">
            <a:avLst/>
          </a:prstGeom>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228601" y="425800"/>
            <a:ext cx="2584200" cy="4385400"/>
          </a:xfrm>
          <a:prstGeom prst="rect">
            <a:avLst/>
          </a:prstGeom>
          <a:noFill/>
          <a:ln>
            <a:noFill/>
          </a:ln>
        </p:spPr>
      </p:sp>
      <p:cxnSp>
        <p:nvCxnSpPr>
          <p:cNvPr id="12" name="Google Shape;12;p2"/>
          <p:cNvCxnSpPr/>
          <p:nvPr/>
        </p:nvCxnSpPr>
        <p:spPr>
          <a:xfrm rot="10800000">
            <a:off x="228600" y="4963825"/>
            <a:ext cx="377700" cy="0"/>
          </a:xfrm>
          <a:prstGeom prst="straightConnector1">
            <a:avLst/>
          </a:prstGeom>
          <a:noFill/>
          <a:ln w="38100" cap="flat" cmpd="sng">
            <a:solidFill>
              <a:schemeClr val="dk1"/>
            </a:solidFill>
            <a:prstDash val="solid"/>
            <a:round/>
            <a:headEnd type="none" w="med" len="med"/>
            <a:tailEnd type="none" w="med" len="med"/>
          </a:ln>
        </p:spPr>
      </p:cxnSp>
      <p:sp>
        <p:nvSpPr>
          <p:cNvPr id="13" name="Google Shape;13;p2"/>
          <p:cNvSpPr txBox="1"/>
          <p:nvPr/>
        </p:nvSpPr>
        <p:spPr>
          <a:xfrm>
            <a:off x="2530750" y="165400"/>
            <a:ext cx="4752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Arimo"/>
                <a:ea typeface="Arimo"/>
                <a:cs typeface="Arimo"/>
                <a:sym typeface="Arimo"/>
              </a:rPr>
              <a:t>01.</a:t>
            </a:r>
            <a:endParaRPr sz="1000">
              <a:solidFill>
                <a:schemeClr val="dk1"/>
              </a:solidFill>
              <a:latin typeface="Arimo"/>
              <a:ea typeface="Arimo"/>
              <a:cs typeface="Arimo"/>
              <a:sym typeface="Arim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2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28600"/>
            <a:ext cx="84582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52" name="Google Shape;52;p13"/>
          <p:cNvSpPr txBox="1">
            <a:spLocks noGrp="1"/>
          </p:cNvSpPr>
          <p:nvPr>
            <p:ph type="subTitle" idx="1"/>
          </p:nvPr>
        </p:nvSpPr>
        <p:spPr>
          <a:xfrm>
            <a:off x="457200" y="1543675"/>
            <a:ext cx="27999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1700">
                <a:latin typeface="Radio Canada Big"/>
                <a:ea typeface="Radio Canada Big"/>
                <a:cs typeface="Radio Canada Big"/>
                <a:sym typeface="Radio Canada Big"/>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3" name="Google Shape;53;p13"/>
          <p:cNvSpPr txBox="1">
            <a:spLocks noGrp="1"/>
          </p:cNvSpPr>
          <p:nvPr>
            <p:ph type="subTitle" idx="2"/>
          </p:nvPr>
        </p:nvSpPr>
        <p:spPr>
          <a:xfrm>
            <a:off x="457200" y="2320108"/>
            <a:ext cx="27999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1700">
                <a:latin typeface="Radio Canada Big"/>
                <a:ea typeface="Radio Canada Big"/>
                <a:cs typeface="Radio Canada Big"/>
                <a:sym typeface="Radio Canada Big"/>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4" name="Google Shape;54;p13"/>
          <p:cNvSpPr txBox="1">
            <a:spLocks noGrp="1"/>
          </p:cNvSpPr>
          <p:nvPr>
            <p:ph type="subTitle" idx="3"/>
          </p:nvPr>
        </p:nvSpPr>
        <p:spPr>
          <a:xfrm>
            <a:off x="457200" y="3109554"/>
            <a:ext cx="27999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1700">
                <a:latin typeface="Radio Canada Big"/>
                <a:ea typeface="Radio Canada Big"/>
                <a:cs typeface="Radio Canada Big"/>
                <a:sym typeface="Radio Canada Big"/>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5" name="Google Shape;55;p13"/>
          <p:cNvSpPr txBox="1">
            <a:spLocks noGrp="1"/>
          </p:cNvSpPr>
          <p:nvPr>
            <p:ph type="subTitle" idx="4"/>
          </p:nvPr>
        </p:nvSpPr>
        <p:spPr>
          <a:xfrm>
            <a:off x="457200" y="3899025"/>
            <a:ext cx="27999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1700">
                <a:latin typeface="Radio Canada Big"/>
                <a:ea typeface="Radio Canada Big"/>
                <a:cs typeface="Radio Canada Big"/>
                <a:sym typeface="Radio Canada Big"/>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6" name="Google Shape;56;p13"/>
          <p:cNvSpPr txBox="1">
            <a:spLocks noGrp="1"/>
          </p:cNvSpPr>
          <p:nvPr>
            <p:ph type="subTitle" idx="5"/>
          </p:nvPr>
        </p:nvSpPr>
        <p:spPr>
          <a:xfrm>
            <a:off x="6115500" y="1543663"/>
            <a:ext cx="27999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1700">
                <a:latin typeface="Radio Canada Big"/>
                <a:ea typeface="Radio Canada Big"/>
                <a:cs typeface="Radio Canada Big"/>
                <a:sym typeface="Radio Canada Big"/>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7" name="Google Shape;57;p13"/>
          <p:cNvSpPr txBox="1">
            <a:spLocks noGrp="1"/>
          </p:cNvSpPr>
          <p:nvPr>
            <p:ph type="subTitle" idx="6"/>
          </p:nvPr>
        </p:nvSpPr>
        <p:spPr>
          <a:xfrm>
            <a:off x="6115500" y="2320094"/>
            <a:ext cx="27999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1700">
                <a:latin typeface="Radio Canada Big"/>
                <a:ea typeface="Radio Canada Big"/>
                <a:cs typeface="Radio Canada Big"/>
                <a:sym typeface="Radio Canada Big"/>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8" name="Google Shape;58;p13"/>
          <p:cNvSpPr txBox="1">
            <a:spLocks noGrp="1"/>
          </p:cNvSpPr>
          <p:nvPr>
            <p:ph type="subTitle" idx="7"/>
          </p:nvPr>
        </p:nvSpPr>
        <p:spPr>
          <a:xfrm>
            <a:off x="6115500" y="3109537"/>
            <a:ext cx="27999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1700">
                <a:latin typeface="Radio Canada Big"/>
                <a:ea typeface="Radio Canada Big"/>
                <a:cs typeface="Radio Canada Big"/>
                <a:sym typeface="Radio Canada Big"/>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9" name="Google Shape;59;p13"/>
          <p:cNvSpPr txBox="1">
            <a:spLocks noGrp="1"/>
          </p:cNvSpPr>
          <p:nvPr>
            <p:ph type="subTitle" idx="8"/>
          </p:nvPr>
        </p:nvSpPr>
        <p:spPr>
          <a:xfrm>
            <a:off x="6115500" y="3899006"/>
            <a:ext cx="27999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1700">
                <a:latin typeface="Radio Canada Big"/>
                <a:ea typeface="Radio Canada Big"/>
                <a:cs typeface="Radio Canada Big"/>
                <a:sym typeface="Radio Canada Big"/>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60" name="Google Shape;60;p13"/>
          <p:cNvSpPr txBox="1">
            <a:spLocks noGrp="1"/>
          </p:cNvSpPr>
          <p:nvPr>
            <p:ph type="title" idx="9" hasCustomPrompt="1"/>
          </p:nvPr>
        </p:nvSpPr>
        <p:spPr>
          <a:xfrm>
            <a:off x="3040226" y="3965513"/>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1" name="Google Shape;61;p13"/>
          <p:cNvSpPr txBox="1">
            <a:spLocks noGrp="1"/>
          </p:cNvSpPr>
          <p:nvPr>
            <p:ph type="title" idx="13" hasCustomPrompt="1"/>
          </p:nvPr>
        </p:nvSpPr>
        <p:spPr>
          <a:xfrm>
            <a:off x="3040226" y="2386396"/>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2" name="Google Shape;62;p13"/>
          <p:cNvSpPr txBox="1">
            <a:spLocks noGrp="1"/>
          </p:cNvSpPr>
          <p:nvPr>
            <p:ph type="title" idx="14" hasCustomPrompt="1"/>
          </p:nvPr>
        </p:nvSpPr>
        <p:spPr>
          <a:xfrm>
            <a:off x="3040226" y="1610163"/>
            <a:ext cx="864300" cy="31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 name="Google Shape;63;p13"/>
          <p:cNvSpPr txBox="1">
            <a:spLocks noGrp="1"/>
          </p:cNvSpPr>
          <p:nvPr>
            <p:ph type="title" idx="15" hasCustomPrompt="1"/>
          </p:nvPr>
        </p:nvSpPr>
        <p:spPr>
          <a:xfrm>
            <a:off x="3040226" y="3175942"/>
            <a:ext cx="865800" cy="31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64" name="Google Shape;64;p13"/>
          <p:cNvSpPr txBox="1">
            <a:spLocks noGrp="1"/>
          </p:cNvSpPr>
          <p:nvPr>
            <p:ph type="title" idx="16" hasCustomPrompt="1"/>
          </p:nvPr>
        </p:nvSpPr>
        <p:spPr>
          <a:xfrm>
            <a:off x="5210389" y="2397331"/>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5" name="Google Shape;65;p13"/>
          <p:cNvSpPr txBox="1">
            <a:spLocks noGrp="1"/>
          </p:cNvSpPr>
          <p:nvPr>
            <p:ph type="title" idx="17" hasCustomPrompt="1"/>
          </p:nvPr>
        </p:nvSpPr>
        <p:spPr>
          <a:xfrm>
            <a:off x="5210387" y="3186775"/>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6" name="Google Shape;66;p13"/>
          <p:cNvSpPr txBox="1">
            <a:spLocks noGrp="1"/>
          </p:cNvSpPr>
          <p:nvPr>
            <p:ph type="title" idx="18" hasCustomPrompt="1"/>
          </p:nvPr>
        </p:nvSpPr>
        <p:spPr>
          <a:xfrm>
            <a:off x="5210389" y="3976244"/>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7" name="Google Shape;67;p13"/>
          <p:cNvSpPr txBox="1">
            <a:spLocks noGrp="1"/>
          </p:cNvSpPr>
          <p:nvPr>
            <p:ph type="title" idx="19" hasCustomPrompt="1"/>
          </p:nvPr>
        </p:nvSpPr>
        <p:spPr>
          <a:xfrm>
            <a:off x="5210389" y="1620900"/>
            <a:ext cx="865800" cy="31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cxnSp>
        <p:nvCxnSpPr>
          <p:cNvPr id="68" name="Google Shape;68;p13"/>
          <p:cNvCxnSpPr/>
          <p:nvPr/>
        </p:nvCxnSpPr>
        <p:spPr>
          <a:xfrm rot="10800000">
            <a:off x="8297700" y="423563"/>
            <a:ext cx="3777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57200" y="228600"/>
            <a:ext cx="6935700" cy="14907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35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71" name="Google Shape;71;p14"/>
          <p:cNvSpPr txBox="1">
            <a:spLocks noGrp="1"/>
          </p:cNvSpPr>
          <p:nvPr>
            <p:ph type="subTitle" idx="1"/>
          </p:nvPr>
        </p:nvSpPr>
        <p:spPr>
          <a:xfrm>
            <a:off x="3352800" y="1833900"/>
            <a:ext cx="5562600" cy="30810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72" name="Google Shape;72;p14"/>
          <p:cNvCxnSpPr/>
          <p:nvPr/>
        </p:nvCxnSpPr>
        <p:spPr>
          <a:xfrm rot="10800000">
            <a:off x="8297700" y="423563"/>
            <a:ext cx="3777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0"/>
        <p:cNvGrpSpPr/>
        <p:nvPr/>
      </p:nvGrpSpPr>
      <p:grpSpPr>
        <a:xfrm>
          <a:off x="0" y="0"/>
          <a:ext cx="0" cy="0"/>
          <a:chOff x="0" y="0"/>
          <a:chExt cx="0" cy="0"/>
        </a:xfrm>
      </p:grpSpPr>
      <p:sp>
        <p:nvSpPr>
          <p:cNvPr id="81" name="Google Shape;81;p17"/>
          <p:cNvSpPr txBox="1">
            <a:spLocks noGrp="1"/>
          </p:cNvSpPr>
          <p:nvPr>
            <p:ph type="subTitle" idx="1"/>
          </p:nvPr>
        </p:nvSpPr>
        <p:spPr>
          <a:xfrm>
            <a:off x="457825" y="2700758"/>
            <a:ext cx="5618700" cy="7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 name="Google Shape;82;p17"/>
          <p:cNvSpPr txBox="1">
            <a:spLocks noGrp="1"/>
          </p:cNvSpPr>
          <p:nvPr>
            <p:ph type="subTitle" idx="2"/>
          </p:nvPr>
        </p:nvSpPr>
        <p:spPr>
          <a:xfrm>
            <a:off x="457225" y="1468240"/>
            <a:ext cx="5618700" cy="7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 name="Google Shape;83;p17"/>
          <p:cNvSpPr txBox="1">
            <a:spLocks noGrp="1"/>
          </p:cNvSpPr>
          <p:nvPr>
            <p:ph type="subTitle" idx="3"/>
          </p:nvPr>
        </p:nvSpPr>
        <p:spPr>
          <a:xfrm>
            <a:off x="457225" y="3933275"/>
            <a:ext cx="5618700" cy="7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4" name="Google Shape;84;p17"/>
          <p:cNvSpPr txBox="1">
            <a:spLocks noGrp="1"/>
          </p:cNvSpPr>
          <p:nvPr>
            <p:ph type="title" hasCustomPrompt="1"/>
          </p:nvPr>
        </p:nvSpPr>
        <p:spPr>
          <a:xfrm>
            <a:off x="457221" y="2304630"/>
            <a:ext cx="678900" cy="3108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85" name="Google Shape;85;p17"/>
          <p:cNvSpPr txBox="1">
            <a:spLocks noGrp="1"/>
          </p:cNvSpPr>
          <p:nvPr>
            <p:ph type="title" idx="4" hasCustomPrompt="1"/>
          </p:nvPr>
        </p:nvSpPr>
        <p:spPr>
          <a:xfrm>
            <a:off x="457204" y="1072413"/>
            <a:ext cx="677700" cy="3105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7"/>
          <p:cNvSpPr txBox="1">
            <a:spLocks noGrp="1"/>
          </p:cNvSpPr>
          <p:nvPr>
            <p:ph type="title" idx="5" hasCustomPrompt="1"/>
          </p:nvPr>
        </p:nvSpPr>
        <p:spPr>
          <a:xfrm>
            <a:off x="457188" y="3537148"/>
            <a:ext cx="678900" cy="310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2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87" name="Google Shape;87;p17"/>
          <p:cNvSpPr txBox="1">
            <a:spLocks noGrp="1"/>
          </p:cNvSpPr>
          <p:nvPr>
            <p:ph type="title" idx="6"/>
          </p:nvPr>
        </p:nvSpPr>
        <p:spPr>
          <a:xfrm>
            <a:off x="457200" y="228600"/>
            <a:ext cx="6211200" cy="5727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8" name="Google Shape;88;p17"/>
          <p:cNvSpPr>
            <a:spLocks noGrp="1"/>
          </p:cNvSpPr>
          <p:nvPr>
            <p:ph type="pic" idx="7"/>
          </p:nvPr>
        </p:nvSpPr>
        <p:spPr>
          <a:xfrm>
            <a:off x="6745800" y="293700"/>
            <a:ext cx="2169600" cy="2169600"/>
          </a:xfrm>
          <a:prstGeom prst="rect">
            <a:avLst/>
          </a:prstGeom>
          <a:noFill/>
          <a:ln>
            <a:noFill/>
          </a:ln>
        </p:spPr>
      </p:sp>
      <p:sp>
        <p:nvSpPr>
          <p:cNvPr id="89" name="Google Shape;89;p17"/>
          <p:cNvSpPr>
            <a:spLocks noGrp="1"/>
          </p:cNvSpPr>
          <p:nvPr>
            <p:ph type="pic" idx="8"/>
          </p:nvPr>
        </p:nvSpPr>
        <p:spPr>
          <a:xfrm>
            <a:off x="6745800" y="2745300"/>
            <a:ext cx="2169600" cy="21696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0"/>
        <p:cNvGrpSpPr/>
        <p:nvPr/>
      </p:nvGrpSpPr>
      <p:grpSpPr>
        <a:xfrm>
          <a:off x="0" y="0"/>
          <a:ext cx="0" cy="0"/>
          <a:chOff x="0" y="0"/>
          <a:chExt cx="0" cy="0"/>
        </a:xfrm>
      </p:grpSpPr>
      <p:sp>
        <p:nvSpPr>
          <p:cNvPr id="91" name="Google Shape;91;p18"/>
          <p:cNvSpPr txBox="1">
            <a:spLocks noGrp="1"/>
          </p:cNvSpPr>
          <p:nvPr>
            <p:ph type="subTitle" idx="1"/>
          </p:nvPr>
        </p:nvSpPr>
        <p:spPr>
          <a:xfrm>
            <a:off x="1117550" y="1181809"/>
            <a:ext cx="2381100" cy="62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8"/>
          <p:cNvSpPr txBox="1">
            <a:spLocks noGrp="1"/>
          </p:cNvSpPr>
          <p:nvPr>
            <p:ph type="subTitle" idx="2"/>
          </p:nvPr>
        </p:nvSpPr>
        <p:spPr>
          <a:xfrm>
            <a:off x="1117546" y="2154429"/>
            <a:ext cx="2381100" cy="62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8"/>
          <p:cNvSpPr txBox="1">
            <a:spLocks noGrp="1"/>
          </p:cNvSpPr>
          <p:nvPr>
            <p:ph type="subTitle" idx="3"/>
          </p:nvPr>
        </p:nvSpPr>
        <p:spPr>
          <a:xfrm>
            <a:off x="5564821" y="1181809"/>
            <a:ext cx="2381100" cy="62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8"/>
          <p:cNvSpPr txBox="1">
            <a:spLocks noGrp="1"/>
          </p:cNvSpPr>
          <p:nvPr>
            <p:ph type="subTitle" idx="4"/>
          </p:nvPr>
        </p:nvSpPr>
        <p:spPr>
          <a:xfrm>
            <a:off x="5564821" y="2154429"/>
            <a:ext cx="2381100" cy="62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8"/>
          <p:cNvSpPr txBox="1">
            <a:spLocks noGrp="1"/>
          </p:cNvSpPr>
          <p:nvPr>
            <p:ph type="subTitle" idx="5"/>
          </p:nvPr>
        </p:nvSpPr>
        <p:spPr>
          <a:xfrm>
            <a:off x="1117547" y="3120538"/>
            <a:ext cx="2381100" cy="62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8"/>
          <p:cNvSpPr txBox="1">
            <a:spLocks noGrp="1"/>
          </p:cNvSpPr>
          <p:nvPr>
            <p:ph type="subTitle" idx="6"/>
          </p:nvPr>
        </p:nvSpPr>
        <p:spPr>
          <a:xfrm>
            <a:off x="5564821" y="3120538"/>
            <a:ext cx="2381100" cy="62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8"/>
          <p:cNvSpPr txBox="1">
            <a:spLocks noGrp="1"/>
          </p:cNvSpPr>
          <p:nvPr>
            <p:ph type="title"/>
          </p:nvPr>
        </p:nvSpPr>
        <p:spPr>
          <a:xfrm>
            <a:off x="457200" y="228600"/>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98" name="Google Shape;98;p18"/>
          <p:cNvSpPr txBox="1">
            <a:spLocks noGrp="1"/>
          </p:cNvSpPr>
          <p:nvPr>
            <p:ph type="title" idx="7" hasCustomPrompt="1"/>
          </p:nvPr>
        </p:nvSpPr>
        <p:spPr>
          <a:xfrm>
            <a:off x="4829246" y="3172329"/>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99" name="Google Shape;99;p18"/>
          <p:cNvSpPr txBox="1">
            <a:spLocks noGrp="1"/>
          </p:cNvSpPr>
          <p:nvPr>
            <p:ph type="title" idx="8" hasCustomPrompt="1"/>
          </p:nvPr>
        </p:nvSpPr>
        <p:spPr>
          <a:xfrm>
            <a:off x="457197" y="3172329"/>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00" name="Google Shape;100;p18"/>
          <p:cNvSpPr txBox="1">
            <a:spLocks noGrp="1"/>
          </p:cNvSpPr>
          <p:nvPr>
            <p:ph type="title" idx="9" hasCustomPrompt="1"/>
          </p:nvPr>
        </p:nvSpPr>
        <p:spPr>
          <a:xfrm>
            <a:off x="457946" y="2206370"/>
            <a:ext cx="864300" cy="31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8"/>
          <p:cNvSpPr txBox="1">
            <a:spLocks noGrp="1"/>
          </p:cNvSpPr>
          <p:nvPr>
            <p:ph type="title" idx="13" hasCustomPrompt="1"/>
          </p:nvPr>
        </p:nvSpPr>
        <p:spPr>
          <a:xfrm>
            <a:off x="4829246" y="2206220"/>
            <a:ext cx="865800" cy="31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102" name="Google Shape;102;p18"/>
          <p:cNvSpPr txBox="1">
            <a:spLocks noGrp="1"/>
          </p:cNvSpPr>
          <p:nvPr>
            <p:ph type="title" idx="14" hasCustomPrompt="1"/>
          </p:nvPr>
        </p:nvSpPr>
        <p:spPr>
          <a:xfrm>
            <a:off x="457200" y="1233600"/>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03" name="Google Shape;103;p18"/>
          <p:cNvSpPr txBox="1">
            <a:spLocks noGrp="1"/>
          </p:cNvSpPr>
          <p:nvPr>
            <p:ph type="title" idx="15" hasCustomPrompt="1"/>
          </p:nvPr>
        </p:nvSpPr>
        <p:spPr>
          <a:xfrm>
            <a:off x="4829246" y="1233600"/>
            <a:ext cx="865800" cy="31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104" name="Google Shape;104;p18"/>
          <p:cNvSpPr>
            <a:spLocks noGrp="1"/>
          </p:cNvSpPr>
          <p:nvPr>
            <p:ph type="pic" idx="16"/>
          </p:nvPr>
        </p:nvSpPr>
        <p:spPr>
          <a:xfrm>
            <a:off x="0" y="4006725"/>
            <a:ext cx="9144000" cy="11367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
        <p:cNvGrpSpPr/>
        <p:nvPr/>
      </p:nvGrpSpPr>
      <p:grpSpPr>
        <a:xfrm>
          <a:off x="0" y="0"/>
          <a:ext cx="0" cy="0"/>
          <a:chOff x="0" y="0"/>
          <a:chExt cx="0" cy="0"/>
        </a:xfrm>
      </p:grpSpPr>
      <p:cxnSp>
        <p:nvCxnSpPr>
          <p:cNvPr id="120" name="Google Shape;120;p21"/>
          <p:cNvCxnSpPr/>
          <p:nvPr/>
        </p:nvCxnSpPr>
        <p:spPr>
          <a:xfrm rot="10800000">
            <a:off x="8297700" y="423563"/>
            <a:ext cx="3777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1"/>
        <p:cNvGrpSpPr/>
        <p:nvPr/>
      </p:nvGrpSpPr>
      <p:grpSpPr>
        <a:xfrm>
          <a:off x="0" y="0"/>
          <a:ext cx="0" cy="0"/>
          <a:chOff x="0" y="0"/>
          <a:chExt cx="0" cy="0"/>
        </a:xfrm>
      </p:grpSpPr>
      <p:cxnSp>
        <p:nvCxnSpPr>
          <p:cNvPr id="122" name="Google Shape;122;p22"/>
          <p:cNvCxnSpPr/>
          <p:nvPr/>
        </p:nvCxnSpPr>
        <p:spPr>
          <a:xfrm rot="10800000">
            <a:off x="457150" y="4762563"/>
            <a:ext cx="3777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993700" y="3297875"/>
            <a:ext cx="3467100" cy="1727700"/>
          </a:xfrm>
          <a:prstGeom prst="rect">
            <a:avLst/>
          </a:prstGeom>
          <a:ln>
            <a:noFill/>
          </a:ln>
        </p:spPr>
        <p:txBody>
          <a:bodyPr spcFirstLastPara="1" wrap="square" lIns="91425" tIns="91425" rIns="91425" bIns="91425" anchor="ctr"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228600" y="36600"/>
            <a:ext cx="222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228600" y="3608088"/>
            <a:ext cx="2120100" cy="56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a:spLocks noGrp="1"/>
          </p:cNvSpPr>
          <p:nvPr>
            <p:ph type="pic" idx="3"/>
          </p:nvPr>
        </p:nvSpPr>
        <p:spPr>
          <a:xfrm>
            <a:off x="6628375" y="261775"/>
            <a:ext cx="2287200" cy="4611000"/>
          </a:xfrm>
          <a:prstGeom prst="rect">
            <a:avLst/>
          </a:prstGeom>
          <a:noFill/>
          <a:ln>
            <a:noFill/>
          </a:ln>
        </p:spPr>
      </p:sp>
      <p:sp>
        <p:nvSpPr>
          <p:cNvPr id="19" name="Google Shape;19;p3"/>
          <p:cNvSpPr txBox="1"/>
          <p:nvPr/>
        </p:nvSpPr>
        <p:spPr>
          <a:xfrm>
            <a:off x="8594739" y="75675"/>
            <a:ext cx="359700" cy="1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Arimo"/>
                <a:ea typeface="Arimo"/>
                <a:cs typeface="Arimo"/>
                <a:sym typeface="Arimo"/>
              </a:rPr>
              <a:t>01.</a:t>
            </a:r>
            <a:endParaRPr sz="1000">
              <a:solidFill>
                <a:schemeClr val="dk1"/>
              </a:solidFill>
              <a:latin typeface="Arimo"/>
              <a:ea typeface="Arimo"/>
              <a:cs typeface="Arimo"/>
              <a:sym typeface="Arim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457203" y="1198025"/>
            <a:ext cx="3941400" cy="572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600">
                <a:latin typeface="Radio Canada Big"/>
                <a:ea typeface="Radio Canada Big"/>
                <a:cs typeface="Radio Canada Big"/>
                <a:sym typeface="Radio Canada Big"/>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subTitle" idx="2"/>
          </p:nvPr>
        </p:nvSpPr>
        <p:spPr>
          <a:xfrm>
            <a:off x="457203" y="3008601"/>
            <a:ext cx="3941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latin typeface="Radio Canada Big"/>
                <a:ea typeface="Radio Canada Big"/>
                <a:cs typeface="Radio Canada Big"/>
                <a:sym typeface="Radio Canada Big"/>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7" name="Google Shape;27;p5"/>
          <p:cNvSpPr txBox="1">
            <a:spLocks noGrp="1"/>
          </p:cNvSpPr>
          <p:nvPr>
            <p:ph type="subTitle" idx="3"/>
          </p:nvPr>
        </p:nvSpPr>
        <p:spPr>
          <a:xfrm>
            <a:off x="457203" y="1770723"/>
            <a:ext cx="3941400" cy="11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57203" y="3581300"/>
            <a:ext cx="3941400" cy="11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457200" y="228600"/>
            <a:ext cx="54168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0" name="Google Shape;30;p5"/>
          <p:cNvSpPr>
            <a:spLocks noGrp="1"/>
          </p:cNvSpPr>
          <p:nvPr>
            <p:ph type="pic" idx="5"/>
          </p:nvPr>
        </p:nvSpPr>
        <p:spPr>
          <a:xfrm>
            <a:off x="6074675" y="302100"/>
            <a:ext cx="2840700" cy="46128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28600"/>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28600" y="228600"/>
            <a:ext cx="3998400" cy="1445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 name="Google Shape;35;p7"/>
          <p:cNvSpPr txBox="1">
            <a:spLocks noGrp="1"/>
          </p:cNvSpPr>
          <p:nvPr>
            <p:ph type="body" idx="1"/>
          </p:nvPr>
        </p:nvSpPr>
        <p:spPr>
          <a:xfrm>
            <a:off x="1609625" y="2066125"/>
            <a:ext cx="3824100" cy="2532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6" name="Google Shape;36;p7"/>
          <p:cNvSpPr>
            <a:spLocks noGrp="1"/>
          </p:cNvSpPr>
          <p:nvPr>
            <p:ph type="pic" idx="2"/>
          </p:nvPr>
        </p:nvSpPr>
        <p:spPr>
          <a:xfrm>
            <a:off x="5715849" y="0"/>
            <a:ext cx="3428100" cy="514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txBox="1">
            <a:spLocks noGrp="1"/>
          </p:cNvSpPr>
          <p:nvPr>
            <p:ph type="subTitle" idx="1"/>
          </p:nvPr>
        </p:nvSpPr>
        <p:spPr>
          <a:xfrm>
            <a:off x="720064"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 name="Google Shape;41;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 name="Google Shape;42;p9"/>
          <p:cNvSpPr txBox="1">
            <a:spLocks noGrp="1"/>
          </p:cNvSpPr>
          <p:nvPr>
            <p:ph type="subTitle" idx="2"/>
          </p:nvPr>
        </p:nvSpPr>
        <p:spPr>
          <a:xfrm>
            <a:off x="4826936"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1pPr>
            <a:lvl2pPr lvl="1"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2pPr>
            <a:lvl3pPr lvl="2"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3pPr>
            <a:lvl4pPr lvl="3"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4pPr>
            <a:lvl5pPr lvl="4"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5pPr>
            <a:lvl6pPr lvl="5"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6pPr>
            <a:lvl7pPr lvl="6"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7pPr>
            <a:lvl8pPr lvl="7"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8pPr>
            <a:lvl9pPr lvl="8" rtl="0">
              <a:spcBef>
                <a:spcPts val="0"/>
              </a:spcBef>
              <a:spcAft>
                <a:spcPts val="0"/>
              </a:spcAft>
              <a:buClr>
                <a:schemeClr val="dk1"/>
              </a:buClr>
              <a:buSzPts val="2600"/>
              <a:buFont typeface="Radio Canada Big"/>
              <a:buNone/>
              <a:defRPr sz="2600">
                <a:solidFill>
                  <a:schemeClr val="dk1"/>
                </a:solidFill>
                <a:latin typeface="Radio Canada Big"/>
                <a:ea typeface="Radio Canada Big"/>
                <a:cs typeface="Radio Canada Big"/>
                <a:sym typeface="Radio Canada Big"/>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3" r:id="rId12"/>
    <p:sldLayoutId id="2147483664" r:id="rId13"/>
    <p:sldLayoutId id="2147483667" r:id="rId14"/>
    <p:sldLayoutId id="214748366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hyperlink" Target="https://www.freepik.com/free-ai-image/view-robot-tending-maintaining-gardens_317092667.htm/?utm_source=slidesgo_template&amp;utm_medium=referral-link&amp;utm_campaign=sg_resources&amp;utm_content=freepik" TargetMode="External"/><Relationship Id="rId13" Type="http://schemas.openxmlformats.org/officeDocument/2006/relationships/hyperlink" Target="https://www.freepik.com/free-ai-image/robot-farmer_413069502.htm/?utm_source=slidesgo_template&amp;utm_medium=referral-link&amp;utm_campaign=sg_resources&amp;utm_content=freepik" TargetMode="External"/><Relationship Id="rId18" Type="http://schemas.openxmlformats.org/officeDocument/2006/relationships/hyperlink" Target="https://www.freepik.com/free-ai-image/view-robot-taking-care-garden_317098202.htm/?utm_source=slidesgo_template&amp;utm_medium=referral-link&amp;utm_campaign=sg_resources&amp;utm_content=freepik" TargetMode="External"/><Relationship Id="rId3" Type="http://schemas.openxmlformats.org/officeDocument/2006/relationships/hyperlink" Target="https://www.freepik.com/free-ai-image/view-robot-tending-maintaining-gardens_317092460.htm/?utm_source=slidesgo_template&amp;utm_medium=referral-link&amp;utm_campaign=sg_resources&amp;utm_content=freepik" TargetMode="External"/><Relationship Id="rId7" Type="http://schemas.openxmlformats.org/officeDocument/2006/relationships/hyperlink" Target="https://www.freepik.com/free-ai-image/view-robot-tending-maintaining-gardens_317092656.htm/?utm_source=slidesgo_template&amp;utm_medium=referral-link&amp;utm_campaign=sg_resources&amp;utm_content=freepik" TargetMode="External"/><Relationship Id="rId12" Type="http://schemas.openxmlformats.org/officeDocument/2006/relationships/hyperlink" Target="https://www.freepik.com/free-ai-image/view-robot-tending-maintaining-gardens_317092944.htm/?utm_source=slidesgo_template&amp;utm_medium=referral-link&amp;utm_campaign=sg_resources&amp;utm_content=freepik" TargetMode="External"/><Relationship Id="rId17" Type="http://schemas.openxmlformats.org/officeDocument/2006/relationships/hyperlink" Target="https://www.freepik.com/free-ai-image/view-robot-taking-care-garden_317098166.htm/?utm_source=slidesgo_template&amp;utm_medium=referral-link&amp;utm_campaign=sg_resources&amp;utm_content=freepik" TargetMode="External"/><Relationship Id="rId2" Type="http://schemas.openxmlformats.org/officeDocument/2006/relationships/notesSlide" Target="../notesSlides/notesSlide15.xml"/><Relationship Id="rId16" Type="http://schemas.openxmlformats.org/officeDocument/2006/relationships/hyperlink" Target="https://www.freepik.com/free-ai-image/view-robot-tending-maintaining-gardens_317092831.htm/?utm_source=slidesgo_template&amp;utm_medium=referral-link&amp;utm_campaign=sg_resources&amp;utm_content=freepik" TargetMode="External"/><Relationship Id="rId20" Type="http://schemas.openxmlformats.org/officeDocument/2006/relationships/hyperlink" Target="https://www.freepik.com/free-ai-image/view-robot-taking-care-garden_317098141.htm" TargetMode="External"/><Relationship Id="rId1" Type="http://schemas.openxmlformats.org/officeDocument/2006/relationships/slideLayout" Target="../slideLayouts/slideLayout4.xml"/><Relationship Id="rId6" Type="http://schemas.openxmlformats.org/officeDocument/2006/relationships/hyperlink" Target="https://www.freepik.com/free-ai-image/view-robot-tending-maintaining-gardens_317092762.htm/?utm_source=slidesgo_template&amp;utm_medium=referral-link&amp;utm_campaign=sg_resources&amp;utm_content=freepik" TargetMode="External"/><Relationship Id="rId11" Type="http://schemas.openxmlformats.org/officeDocument/2006/relationships/hyperlink" Target="https://www.freepik.com/free-ai-image/view-robot-tending-maintaining-gardens_317092885.htm/?utm_source=slidesgo_template&amp;utm_medium=referral-link&amp;utm_campaign=sg_resources&amp;utm_content=freepik" TargetMode="External"/><Relationship Id="rId5" Type="http://schemas.openxmlformats.org/officeDocument/2006/relationships/hyperlink" Target="https://www.freepik.com/free-ai-image/view-robot-tending-maintaining-gardens_317092549.htm/?utm_source=slidesgo_template&amp;utm_medium=referral-link&amp;utm_campaign=sg_resources&amp;utm_content=freepik" TargetMode="External"/><Relationship Id="rId15" Type="http://schemas.openxmlformats.org/officeDocument/2006/relationships/hyperlink" Target="https://www.freepik.com/free-ai-image/view-robot-tending-maintaining-gardens_317092790.htm/?utm_source=slidesgo_template&amp;utm_medium=referral-link&amp;utm_campaign=sg_resources&amp;utm_content=freepik" TargetMode="External"/><Relationship Id="rId10" Type="http://schemas.openxmlformats.org/officeDocument/2006/relationships/hyperlink" Target="https://www.freepik.com/free-ai-image/view-robot-tending-maintaining-gardens_317092843.htm/?utm_source=slidesgo_template&amp;utm_medium=referral-link&amp;utm_campaign=sg_resources&amp;utm_content=freepik" TargetMode="External"/><Relationship Id="rId19" Type="http://schemas.openxmlformats.org/officeDocument/2006/relationships/hyperlink" Target="https://www.freepik.com/free-ai-image/view-robot-taking-care-garden_317098267.htm/?utm_source=slidesgo_template&amp;utm_medium=referral-link&amp;utm_campaign=sg_resources&amp;utm_content=freepik" TargetMode="External"/><Relationship Id="rId4" Type="http://schemas.openxmlformats.org/officeDocument/2006/relationships/hyperlink" Target="https://www.freepik.com/free-ai-image/view-robot-tending-maintaining-gardens_317092493.htm/?utm_source=slidesgo_template&amp;utm_medium=referral-link&amp;utm_campaign=sg_resources&amp;utm_content=freepik" TargetMode="External"/><Relationship Id="rId9" Type="http://schemas.openxmlformats.org/officeDocument/2006/relationships/hyperlink" Target="https://www.freepik.com/free-ai-image/view-robot-tending-maintaining-gardens_317092704.htm/?utm_source=slidesgo_template&amp;utm_medium=referral-link&amp;utm_campaign=sg_resources&amp;utm_content=freepik" TargetMode="External"/><Relationship Id="rId14" Type="http://schemas.openxmlformats.org/officeDocument/2006/relationships/hyperlink" Target="https://www.freepik.com/free-ai-image/woman-hanging-out-with-robot_132309744.htm/?utm_source=slidesgo_template&amp;utm_medium=referral-link&amp;utm_campaign=sg_resources&amp;utm_content=freepi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3083899" y="165400"/>
            <a:ext cx="5831499" cy="3139400"/>
          </a:xfrm>
          <a:prstGeom prst="rect">
            <a:avLst/>
          </a:prstGeom>
        </p:spPr>
        <p:txBody>
          <a:bodyPr spcFirstLastPara="1" wrap="square" lIns="91425" tIns="91425" rIns="91425" bIns="91425" anchor="b" anchorCtr="0">
            <a:noAutofit/>
          </a:bodyPr>
          <a:lstStyle/>
          <a:p>
            <a:pPr algn="l">
              <a:lnSpc>
                <a:spcPct val="150000"/>
              </a:lnSpc>
              <a:spcBef>
                <a:spcPts val="600"/>
              </a:spcBef>
              <a:spcAft>
                <a:spcPts val="600"/>
              </a:spcAft>
              <a:tabLst>
                <a:tab pos="285750" algn="l"/>
                <a:tab pos="2971800" algn="l"/>
              </a:tabLst>
            </a:pPr>
            <a:r>
              <a:rPr lang="en-US" sz="2400" b="1" dirty="0" err="1">
                <a:effectLst/>
                <a:latin typeface="+mj-lt"/>
                <a:ea typeface="Arimo" panose="020B0604020202020204" charset="0"/>
                <a:cs typeface="Arimo" panose="020B0604020202020204" charset="0"/>
              </a:rPr>
              <a:t>Nghiên</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cứu</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mô</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hình</a:t>
            </a:r>
            <a:r>
              <a:rPr lang="en-US" sz="2400" b="1" dirty="0">
                <a:effectLst/>
                <a:latin typeface="+mj-lt"/>
                <a:ea typeface="Arimo" panose="020B0604020202020204" charset="0"/>
                <a:cs typeface="Arimo" panose="020B0604020202020204" charset="0"/>
              </a:rPr>
              <a:t> Vistral-7B-Chat </a:t>
            </a:r>
            <a:r>
              <a:rPr lang="en-US" sz="2400" b="1" dirty="0" err="1">
                <a:effectLst/>
                <a:latin typeface="+mj-lt"/>
                <a:ea typeface="Arimo" panose="020B0604020202020204" charset="0"/>
                <a:cs typeface="Arimo" panose="020B0604020202020204" charset="0"/>
              </a:rPr>
              <a:t>và</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áp</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dụng</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vào</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xây</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dựng</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ứng</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dụng</a:t>
            </a:r>
            <a:r>
              <a:rPr lang="en-US" sz="2400" b="1" dirty="0">
                <a:effectLst/>
                <a:latin typeface="+mj-lt"/>
                <a:ea typeface="Arimo" panose="020B0604020202020204" charset="0"/>
                <a:cs typeface="Arimo" panose="020B0604020202020204" charset="0"/>
              </a:rPr>
              <a:t> Chatbot </a:t>
            </a:r>
            <a:r>
              <a:rPr lang="en-US" sz="2400" b="1" dirty="0" err="1">
                <a:effectLst/>
                <a:latin typeface="+mj-lt"/>
                <a:ea typeface="Arimo" panose="020B0604020202020204" charset="0"/>
                <a:cs typeface="Arimo" panose="020B0604020202020204" charset="0"/>
              </a:rPr>
              <a:t>hỗ</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trợ</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môn</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học</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dựa</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trên</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mô</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hình</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hỗ</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trợ</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đa</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ngôn</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ngữ</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cho</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tài</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liệu</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bài</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giảng</a:t>
            </a:r>
            <a:r>
              <a:rPr lang="en-US" sz="2400" b="1" dirty="0">
                <a:effectLst/>
                <a:latin typeface="+mj-lt"/>
                <a:ea typeface="Arimo" panose="020B0604020202020204" charset="0"/>
                <a:cs typeface="Arimo" panose="020B0604020202020204" charset="0"/>
              </a:rPr>
              <a:t> khoa </a:t>
            </a:r>
            <a:r>
              <a:rPr lang="en-US" sz="2400" b="1" dirty="0" err="1">
                <a:effectLst/>
                <a:latin typeface="+mj-lt"/>
                <a:ea typeface="Arimo" panose="020B0604020202020204" charset="0"/>
                <a:cs typeface="Arimo" panose="020B0604020202020204" charset="0"/>
              </a:rPr>
              <a:t>Công</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nghệ</a:t>
            </a:r>
            <a:r>
              <a:rPr lang="en-US" sz="2400" b="1" dirty="0">
                <a:effectLst/>
                <a:latin typeface="+mj-lt"/>
                <a:ea typeface="Arimo" panose="020B0604020202020204" charset="0"/>
                <a:cs typeface="Arimo" panose="020B0604020202020204" charset="0"/>
              </a:rPr>
              <a:t> </a:t>
            </a:r>
            <a:r>
              <a:rPr lang="en-US" sz="2400" b="1" dirty="0" err="1">
                <a:effectLst/>
                <a:latin typeface="+mj-lt"/>
                <a:ea typeface="Arimo" panose="020B0604020202020204" charset="0"/>
                <a:cs typeface="Arimo" panose="020B0604020202020204" charset="0"/>
              </a:rPr>
              <a:t>thông</a:t>
            </a:r>
            <a:r>
              <a:rPr lang="en-US" sz="2400" b="1" dirty="0">
                <a:effectLst/>
                <a:latin typeface="+mj-lt"/>
                <a:ea typeface="Arimo" panose="020B0604020202020204" charset="0"/>
                <a:cs typeface="Arimo" panose="020B0604020202020204" charset="0"/>
              </a:rPr>
              <a:t> tin</a:t>
            </a:r>
            <a:endParaRPr lang="en-US" sz="2400" dirty="0">
              <a:effectLst/>
              <a:latin typeface="+mj-lt"/>
              <a:ea typeface="Arimo" panose="020B0604020202020204" charset="0"/>
              <a:cs typeface="Arimo" panose="020B0604020202020204" charset="0"/>
            </a:endParaRPr>
          </a:p>
        </p:txBody>
      </p:sp>
      <p:pic>
        <p:nvPicPr>
          <p:cNvPr id="140" name="Google Shape;140;p27" title="view-robot-tending-maintaining-gardens (1).jpg"/>
          <p:cNvPicPr preferRelativeResize="0">
            <a:picLocks noGrp="1"/>
          </p:cNvPicPr>
          <p:nvPr>
            <p:ph type="pic" idx="2"/>
          </p:nvPr>
        </p:nvPicPr>
        <p:blipFill rotWithShape="1">
          <a:blip r:embed="rId3">
            <a:alphaModFix/>
          </a:blip>
          <a:srcRect t="2435" b="2435"/>
          <a:stretch/>
        </p:blipFill>
        <p:spPr>
          <a:xfrm>
            <a:off x="228601" y="425800"/>
            <a:ext cx="2584200" cy="4385398"/>
          </a:xfrm>
          <a:prstGeom prst="rect">
            <a:avLst/>
          </a:prstGeom>
        </p:spPr>
      </p:pic>
      <p:graphicFrame>
        <p:nvGraphicFramePr>
          <p:cNvPr id="5" name="Table 5">
            <a:extLst>
              <a:ext uri="{FF2B5EF4-FFF2-40B4-BE49-F238E27FC236}">
                <a16:creationId xmlns:a16="http://schemas.microsoft.com/office/drawing/2014/main" id="{D59D129C-5190-4487-BF1B-1DCD0EF289C0}"/>
              </a:ext>
            </a:extLst>
          </p:cNvPr>
          <p:cNvGraphicFramePr>
            <a:graphicFrameLocks noGrp="1"/>
          </p:cNvGraphicFramePr>
          <p:nvPr>
            <p:extLst>
              <p:ext uri="{D42A27DB-BD31-4B8C-83A1-F6EECF244321}">
                <p14:modId xmlns:p14="http://schemas.microsoft.com/office/powerpoint/2010/main" val="3480337022"/>
              </p:ext>
            </p:extLst>
          </p:nvPr>
        </p:nvGraphicFramePr>
        <p:xfrm>
          <a:off x="3189197" y="4069518"/>
          <a:ext cx="5620902" cy="741680"/>
        </p:xfrm>
        <a:graphic>
          <a:graphicData uri="http://schemas.openxmlformats.org/drawingml/2006/table">
            <a:tbl>
              <a:tblPr firstRow="1" bandRow="1">
                <a:tableStyleId>{F5FCA046-88A7-4FA6-9B3E-7431B1C6CA16}</a:tableStyleId>
              </a:tblPr>
              <a:tblGrid>
                <a:gridCol w="2308901">
                  <a:extLst>
                    <a:ext uri="{9D8B030D-6E8A-4147-A177-3AD203B41FA5}">
                      <a16:colId xmlns:a16="http://schemas.microsoft.com/office/drawing/2014/main" val="2769353083"/>
                    </a:ext>
                  </a:extLst>
                </a:gridCol>
                <a:gridCol w="3312001">
                  <a:extLst>
                    <a:ext uri="{9D8B030D-6E8A-4147-A177-3AD203B41FA5}">
                      <a16:colId xmlns:a16="http://schemas.microsoft.com/office/drawing/2014/main" val="3108533146"/>
                    </a:ext>
                  </a:extLst>
                </a:gridCol>
              </a:tblGrid>
              <a:tr h="370840">
                <a:tc>
                  <a:txBody>
                    <a:bodyPr/>
                    <a:lstStyle/>
                    <a:p>
                      <a:r>
                        <a:rPr lang="en-US" dirty="0">
                          <a:latin typeface="+mj-lt"/>
                        </a:rPr>
                        <a:t>Lê Phi Long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r>
                        <a:rPr lang="en-US" dirty="0">
                          <a:latin typeface="+mj-lt"/>
                        </a:rPr>
                        <a:t>: 21130435</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3085750705"/>
                  </a:ext>
                </a:extLst>
              </a:tr>
              <a:tr h="370840">
                <a:tc>
                  <a:txBody>
                    <a:bodyPr/>
                    <a:lstStyle/>
                    <a:p>
                      <a:r>
                        <a:rPr lang="en-US" dirty="0" err="1">
                          <a:latin typeface="+mj-lt"/>
                        </a:rPr>
                        <a:t>Võ</a:t>
                      </a:r>
                      <a:r>
                        <a:rPr lang="en-US" dirty="0">
                          <a:latin typeface="+mj-lt"/>
                        </a:rPr>
                        <a:t> </a:t>
                      </a:r>
                      <a:r>
                        <a:rPr lang="en-US" dirty="0" err="1">
                          <a:latin typeface="+mj-lt"/>
                        </a:rPr>
                        <a:t>Nguyễn</a:t>
                      </a:r>
                      <a:r>
                        <a:rPr lang="en-US" dirty="0">
                          <a:latin typeface="+mj-lt"/>
                        </a:rPr>
                        <a:t> </a:t>
                      </a:r>
                      <a:r>
                        <a:rPr lang="en-US" dirty="0" err="1">
                          <a:latin typeface="+mj-lt"/>
                        </a:rPr>
                        <a:t>Nhật</a:t>
                      </a:r>
                      <a:r>
                        <a:rPr lang="en-US" dirty="0">
                          <a:latin typeface="+mj-lt"/>
                        </a:rPr>
                        <a:t> </a:t>
                      </a:r>
                      <a:r>
                        <a:rPr lang="en-US" dirty="0" err="1">
                          <a:latin typeface="+mj-lt"/>
                        </a:rPr>
                        <a:t>Khương</a:t>
                      </a:r>
                      <a:endParaRPr lang="en-US" dirty="0">
                        <a:latin typeface="+mj-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r>
                        <a:rPr lang="en-US" dirty="0">
                          <a:latin typeface="+mj-lt"/>
                        </a:rPr>
                        <a:t>: 21130491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977627238"/>
                  </a:ext>
                </a:extLst>
              </a:tr>
            </a:tbl>
          </a:graphicData>
        </a:graphic>
      </p:graphicFrame>
      <p:sp>
        <p:nvSpPr>
          <p:cNvPr id="6" name="TextBox 5">
            <a:extLst>
              <a:ext uri="{FF2B5EF4-FFF2-40B4-BE49-F238E27FC236}">
                <a16:creationId xmlns:a16="http://schemas.microsoft.com/office/drawing/2014/main" id="{CEED9866-DCC6-401A-8EE8-1F71FA1A13B6}"/>
              </a:ext>
            </a:extLst>
          </p:cNvPr>
          <p:cNvSpPr txBox="1"/>
          <p:nvPr/>
        </p:nvSpPr>
        <p:spPr>
          <a:xfrm>
            <a:off x="3083899" y="3679200"/>
            <a:ext cx="1236236" cy="307777"/>
          </a:xfrm>
          <a:prstGeom prst="rect">
            <a:avLst/>
          </a:prstGeom>
          <a:noFill/>
        </p:spPr>
        <p:txBody>
          <a:bodyPr wrap="none" rtlCol="0">
            <a:spAutoFit/>
          </a:bodyPr>
          <a:lstStyle/>
          <a:p>
            <a:r>
              <a:rPr lang="en-US" b="1" dirty="0" err="1"/>
              <a:t>Thành</a:t>
            </a:r>
            <a:r>
              <a:rPr lang="en-US" b="1" dirty="0"/>
              <a:t> </a:t>
            </a:r>
            <a:r>
              <a:rPr lang="en-US" b="1" dirty="0" err="1"/>
              <a:t>viên</a:t>
            </a:r>
            <a:r>
              <a:rPr lang="en-US"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idx="6"/>
          </p:nvPr>
        </p:nvSpPr>
        <p:spPr>
          <a:xfrm>
            <a:off x="457200" y="228600"/>
            <a:ext cx="6211200" cy="52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ĐÁNH GIÁ MÔ HÌNH NGÔN NGỮ LỚN</a:t>
            </a:r>
            <a:endParaRPr dirty="0">
              <a:latin typeface="+mj-lt"/>
            </a:endParaRPr>
          </a:p>
        </p:txBody>
      </p:sp>
      <p:sp>
        <p:nvSpPr>
          <p:cNvPr id="4" name="TextBox 3">
            <a:extLst>
              <a:ext uri="{FF2B5EF4-FFF2-40B4-BE49-F238E27FC236}">
                <a16:creationId xmlns:a16="http://schemas.microsoft.com/office/drawing/2014/main" id="{5397D062-A341-4E0C-8487-090A4F4AB9E4}"/>
              </a:ext>
            </a:extLst>
          </p:cNvPr>
          <p:cNvSpPr txBox="1"/>
          <p:nvPr/>
        </p:nvSpPr>
        <p:spPr>
          <a:xfrm>
            <a:off x="2059200" y="792000"/>
            <a:ext cx="283136" cy="307777"/>
          </a:xfrm>
          <a:prstGeom prst="rect">
            <a:avLst/>
          </a:prstGeom>
          <a:noFill/>
        </p:spPr>
        <p:txBody>
          <a:bodyPr wrap="square" rtlCol="0">
            <a:spAutoFit/>
          </a:bodyPr>
          <a:lstStyle/>
          <a:p>
            <a:endParaRPr lang="en-US" dirty="0"/>
          </a:p>
        </p:txBody>
      </p:sp>
      <p:graphicFrame>
        <p:nvGraphicFramePr>
          <p:cNvPr id="11" name="Table 11">
            <a:extLst>
              <a:ext uri="{FF2B5EF4-FFF2-40B4-BE49-F238E27FC236}">
                <a16:creationId xmlns:a16="http://schemas.microsoft.com/office/drawing/2014/main" id="{3E1B11D2-C65D-4536-9AEF-64199CCA8F18}"/>
              </a:ext>
            </a:extLst>
          </p:cNvPr>
          <p:cNvGraphicFramePr>
            <a:graphicFrameLocks noGrp="1"/>
          </p:cNvGraphicFramePr>
          <p:nvPr>
            <p:extLst>
              <p:ext uri="{D42A27DB-BD31-4B8C-83A1-F6EECF244321}">
                <p14:modId xmlns:p14="http://schemas.microsoft.com/office/powerpoint/2010/main" val="852880555"/>
              </p:ext>
            </p:extLst>
          </p:nvPr>
        </p:nvGraphicFramePr>
        <p:xfrm>
          <a:off x="1264800" y="1150176"/>
          <a:ext cx="6972000" cy="3213984"/>
        </p:xfrm>
        <a:graphic>
          <a:graphicData uri="http://schemas.openxmlformats.org/drawingml/2006/table">
            <a:tbl>
              <a:tblPr firstRow="1" bandRow="1">
                <a:tableStyleId>{F5FCA046-88A7-4FA6-9B3E-7431B1C6CA16}</a:tableStyleId>
              </a:tblPr>
              <a:tblGrid>
                <a:gridCol w="2324000">
                  <a:extLst>
                    <a:ext uri="{9D8B030D-6E8A-4147-A177-3AD203B41FA5}">
                      <a16:colId xmlns:a16="http://schemas.microsoft.com/office/drawing/2014/main" val="3933971029"/>
                    </a:ext>
                  </a:extLst>
                </a:gridCol>
                <a:gridCol w="2324000">
                  <a:extLst>
                    <a:ext uri="{9D8B030D-6E8A-4147-A177-3AD203B41FA5}">
                      <a16:colId xmlns:a16="http://schemas.microsoft.com/office/drawing/2014/main" val="2873854826"/>
                    </a:ext>
                  </a:extLst>
                </a:gridCol>
                <a:gridCol w="2324000">
                  <a:extLst>
                    <a:ext uri="{9D8B030D-6E8A-4147-A177-3AD203B41FA5}">
                      <a16:colId xmlns:a16="http://schemas.microsoft.com/office/drawing/2014/main" val="7301383"/>
                    </a:ext>
                  </a:extLst>
                </a:gridCol>
              </a:tblGrid>
              <a:tr h="401748">
                <a:tc>
                  <a:txBody>
                    <a:bodyPr/>
                    <a:lstStyle/>
                    <a:p>
                      <a:pPr algn="l"/>
                      <a:r>
                        <a:rPr lang="en-US" sz="1400" dirty="0" err="1">
                          <a:latin typeface="+mj-lt"/>
                        </a:rPr>
                        <a:t>Hệ</a:t>
                      </a:r>
                      <a:r>
                        <a:rPr lang="en-US" sz="1400" dirty="0">
                          <a:latin typeface="+mj-lt"/>
                        </a:rPr>
                        <a:t> </a:t>
                      </a:r>
                      <a:r>
                        <a:rPr lang="en-US" sz="1400" dirty="0" err="1">
                          <a:latin typeface="+mj-lt"/>
                        </a:rPr>
                        <a:t>điều</a:t>
                      </a:r>
                      <a:r>
                        <a:rPr lang="en-US" sz="1400" dirty="0">
                          <a:latin typeface="+mj-lt"/>
                        </a:rPr>
                        <a:t> </a:t>
                      </a:r>
                      <a:r>
                        <a:rPr lang="en-US" sz="1400" dirty="0" err="1">
                          <a:latin typeface="+mj-lt"/>
                        </a:rPr>
                        <a:t>hành</a:t>
                      </a:r>
                      <a:endParaRPr lang="en-US" sz="1400" dirty="0">
                        <a:latin typeface="+mj-lt"/>
                      </a:endParaRPr>
                    </a:p>
                  </a:txBody>
                  <a:tcPr anchor="ctr"/>
                </a:tc>
                <a:tc gridSpan="2">
                  <a:txBody>
                    <a:bodyPr/>
                    <a:lstStyle/>
                    <a:p>
                      <a:pPr algn="l"/>
                      <a:r>
                        <a:rPr lang="en-US" sz="1400" dirty="0">
                          <a:latin typeface="+mj-lt"/>
                        </a:rPr>
                        <a:t>Linux</a:t>
                      </a:r>
                    </a:p>
                  </a:txBody>
                  <a:tcPr anchor="ctr"/>
                </a:tc>
                <a:tc hMerge="1">
                  <a:txBody>
                    <a:bodyPr/>
                    <a:lstStyle/>
                    <a:p>
                      <a:pPr algn="l"/>
                      <a:endParaRPr lang="en-US" sz="1400" dirty="0">
                        <a:latin typeface="+mj-lt"/>
                      </a:endParaRPr>
                    </a:p>
                  </a:txBody>
                  <a:tcPr anchor="ctr"/>
                </a:tc>
                <a:extLst>
                  <a:ext uri="{0D108BD9-81ED-4DB2-BD59-A6C34878D82A}">
                    <a16:rowId xmlns:a16="http://schemas.microsoft.com/office/drawing/2014/main" val="1604726232"/>
                  </a:ext>
                </a:extLst>
              </a:tr>
              <a:tr h="401748">
                <a:tc>
                  <a:txBody>
                    <a:bodyPr/>
                    <a:lstStyle/>
                    <a:p>
                      <a:pPr algn="l"/>
                      <a:r>
                        <a:rPr lang="en-US" sz="1400" dirty="0" err="1">
                          <a:latin typeface="+mj-lt"/>
                        </a:rPr>
                        <a:t>Phiên</a:t>
                      </a:r>
                      <a:r>
                        <a:rPr lang="en-US" sz="1400" dirty="0">
                          <a:latin typeface="+mj-lt"/>
                        </a:rPr>
                        <a:t> </a:t>
                      </a:r>
                      <a:r>
                        <a:rPr lang="en-US" sz="1400" dirty="0" err="1">
                          <a:latin typeface="+mj-lt"/>
                        </a:rPr>
                        <a:t>bản</a:t>
                      </a:r>
                      <a:r>
                        <a:rPr lang="en-US" sz="1400" dirty="0">
                          <a:latin typeface="+mj-lt"/>
                        </a:rPr>
                        <a:t> </a:t>
                      </a:r>
                      <a:r>
                        <a:rPr lang="en-US" sz="1400" dirty="0" err="1">
                          <a:latin typeface="+mj-lt"/>
                        </a:rPr>
                        <a:t>của</a:t>
                      </a:r>
                      <a:r>
                        <a:rPr lang="en-US" sz="1400" dirty="0">
                          <a:latin typeface="+mj-lt"/>
                        </a:rPr>
                        <a:t> Python</a:t>
                      </a:r>
                    </a:p>
                  </a:txBody>
                  <a:tcPr anchor="ctr"/>
                </a:tc>
                <a:tc gridSpan="2">
                  <a:txBody>
                    <a:bodyPr/>
                    <a:lstStyle/>
                    <a:p>
                      <a:pPr algn="l"/>
                      <a:r>
                        <a:rPr lang="en-US" sz="1400" dirty="0">
                          <a:latin typeface="+mj-lt"/>
                        </a:rPr>
                        <a:t>3.10.12</a:t>
                      </a:r>
                    </a:p>
                  </a:txBody>
                  <a:tcPr anchor="ctr"/>
                </a:tc>
                <a:tc hMerge="1">
                  <a:txBody>
                    <a:bodyPr/>
                    <a:lstStyle/>
                    <a:p>
                      <a:pPr algn="l"/>
                      <a:endParaRPr lang="en-US" sz="1400" dirty="0">
                        <a:latin typeface="+mj-lt"/>
                      </a:endParaRPr>
                    </a:p>
                  </a:txBody>
                  <a:tcPr anchor="ctr"/>
                </a:tc>
                <a:extLst>
                  <a:ext uri="{0D108BD9-81ED-4DB2-BD59-A6C34878D82A}">
                    <a16:rowId xmlns:a16="http://schemas.microsoft.com/office/drawing/2014/main" val="406768129"/>
                  </a:ext>
                </a:extLst>
              </a:tr>
              <a:tr h="401748">
                <a:tc>
                  <a:txBody>
                    <a:bodyPr/>
                    <a:lstStyle/>
                    <a:p>
                      <a:pPr algn="l"/>
                      <a:r>
                        <a:rPr lang="en-US" sz="1400" dirty="0">
                          <a:latin typeface="+mj-lt"/>
                        </a:rPr>
                        <a:t>CPU</a:t>
                      </a:r>
                    </a:p>
                  </a:txBody>
                  <a:tcPr anchor="ctr"/>
                </a:tc>
                <a:tc>
                  <a:txBody>
                    <a:bodyPr/>
                    <a:lstStyle/>
                    <a:p>
                      <a:pPr algn="l"/>
                      <a:r>
                        <a:rPr lang="en-US" sz="1400" dirty="0" err="1">
                          <a:latin typeface="+mj-lt"/>
                        </a:rPr>
                        <a:t>Kiến</a:t>
                      </a:r>
                      <a:r>
                        <a:rPr lang="en-US" sz="1400" dirty="0">
                          <a:latin typeface="+mj-lt"/>
                        </a:rPr>
                        <a:t> </a:t>
                      </a:r>
                      <a:r>
                        <a:rPr lang="en-US" sz="1400" dirty="0" err="1">
                          <a:latin typeface="+mj-lt"/>
                        </a:rPr>
                        <a:t>trúc</a:t>
                      </a:r>
                      <a:endParaRPr lang="en-US" sz="1400" dirty="0">
                        <a:latin typeface="+mj-lt"/>
                      </a:endParaRPr>
                    </a:p>
                  </a:txBody>
                  <a:tcPr anchor="ctr"/>
                </a:tc>
                <a:tc>
                  <a:txBody>
                    <a:bodyPr/>
                    <a:lstStyle/>
                    <a:p>
                      <a:pPr algn="l"/>
                      <a:r>
                        <a:rPr lang="en-US" sz="1400" dirty="0">
                          <a:latin typeface="+mj-lt"/>
                        </a:rPr>
                        <a:t>X86_64</a:t>
                      </a:r>
                    </a:p>
                  </a:txBody>
                  <a:tcPr anchor="ctr"/>
                </a:tc>
                <a:extLst>
                  <a:ext uri="{0D108BD9-81ED-4DB2-BD59-A6C34878D82A}">
                    <a16:rowId xmlns:a16="http://schemas.microsoft.com/office/drawing/2014/main" val="931142686"/>
                  </a:ext>
                </a:extLst>
              </a:tr>
              <a:tr h="401748">
                <a:tc>
                  <a:txBody>
                    <a:bodyPr/>
                    <a:lstStyle/>
                    <a:p>
                      <a:pPr algn="l"/>
                      <a:endParaRPr lang="en-US" sz="1400">
                        <a:latin typeface="+mj-lt"/>
                      </a:endParaRPr>
                    </a:p>
                  </a:txBody>
                  <a:tcPr anchor="ctr"/>
                </a:tc>
                <a:tc>
                  <a:txBody>
                    <a:bodyPr/>
                    <a:lstStyle/>
                    <a:p>
                      <a:pPr algn="l"/>
                      <a:r>
                        <a:rPr lang="en-US" sz="1400" dirty="0" err="1">
                          <a:latin typeface="+mj-lt"/>
                        </a:rPr>
                        <a:t>Số</a:t>
                      </a:r>
                      <a:r>
                        <a:rPr lang="en-US" sz="1400" dirty="0">
                          <a:latin typeface="+mj-lt"/>
                        </a:rPr>
                        <a:t> </a:t>
                      </a:r>
                      <a:r>
                        <a:rPr lang="en-US" sz="1400" dirty="0" err="1">
                          <a:latin typeface="+mj-lt"/>
                        </a:rPr>
                        <a:t>nhân</a:t>
                      </a:r>
                      <a:r>
                        <a:rPr lang="en-US" sz="1400" dirty="0">
                          <a:latin typeface="+mj-lt"/>
                        </a:rPr>
                        <a:t> </a:t>
                      </a:r>
                    </a:p>
                  </a:txBody>
                  <a:tcPr anchor="ctr"/>
                </a:tc>
                <a:tc>
                  <a:txBody>
                    <a:bodyPr/>
                    <a:lstStyle/>
                    <a:p>
                      <a:pPr algn="l"/>
                      <a:r>
                        <a:rPr lang="en-US" sz="1400" dirty="0">
                          <a:latin typeface="+mj-lt"/>
                        </a:rPr>
                        <a:t>4</a:t>
                      </a:r>
                    </a:p>
                  </a:txBody>
                  <a:tcPr anchor="ctr"/>
                </a:tc>
                <a:extLst>
                  <a:ext uri="{0D108BD9-81ED-4DB2-BD59-A6C34878D82A}">
                    <a16:rowId xmlns:a16="http://schemas.microsoft.com/office/drawing/2014/main" val="881842580"/>
                  </a:ext>
                </a:extLst>
              </a:tr>
              <a:tr h="401748">
                <a:tc>
                  <a:txBody>
                    <a:bodyPr/>
                    <a:lstStyle/>
                    <a:p>
                      <a:pPr algn="l"/>
                      <a:r>
                        <a:rPr lang="en-US" sz="1400" dirty="0">
                          <a:latin typeface="+mj-lt"/>
                        </a:rPr>
                        <a:t>GPU</a:t>
                      </a:r>
                    </a:p>
                  </a:txBody>
                  <a:tcPr anchor="ctr"/>
                </a:tc>
                <a:tc>
                  <a:txBody>
                    <a:bodyPr/>
                    <a:lstStyle/>
                    <a:p>
                      <a:pPr algn="l"/>
                      <a:r>
                        <a:rPr lang="en-US" sz="1400" dirty="0" err="1">
                          <a:latin typeface="+mj-lt"/>
                        </a:rPr>
                        <a:t>Tên</a:t>
                      </a:r>
                      <a:r>
                        <a:rPr lang="en-US" sz="1400" dirty="0">
                          <a:latin typeface="+mj-lt"/>
                        </a:rPr>
                        <a:t> </a:t>
                      </a:r>
                      <a:r>
                        <a:rPr lang="en-US" sz="1400" dirty="0" err="1">
                          <a:latin typeface="+mj-lt"/>
                        </a:rPr>
                        <a:t>thiết</a:t>
                      </a:r>
                      <a:r>
                        <a:rPr lang="en-US" sz="1400" dirty="0">
                          <a:latin typeface="+mj-lt"/>
                        </a:rPr>
                        <a:t> </a:t>
                      </a:r>
                      <a:r>
                        <a:rPr lang="en-US" sz="1400" dirty="0" err="1">
                          <a:latin typeface="+mj-lt"/>
                        </a:rPr>
                        <a:t>bị</a:t>
                      </a:r>
                      <a:endParaRPr lang="en-US" sz="1400" dirty="0">
                        <a:latin typeface="+mj-lt"/>
                      </a:endParaRPr>
                    </a:p>
                  </a:txBody>
                  <a:tcPr anchor="ctr"/>
                </a:tc>
                <a:tc>
                  <a:txBody>
                    <a:bodyPr/>
                    <a:lstStyle/>
                    <a:p>
                      <a:pPr algn="l">
                        <a:lnSpc>
                          <a:spcPct val="115000"/>
                        </a:lnSpc>
                        <a:spcAft>
                          <a:spcPts val="800"/>
                        </a:spcAft>
                        <a:tabLst>
                          <a:tab pos="285750" algn="l"/>
                          <a:tab pos="2971800" algn="l"/>
                        </a:tabLst>
                      </a:pPr>
                      <a:r>
                        <a:rPr lang="en-US" sz="1400" dirty="0">
                          <a:effectLst/>
                          <a:latin typeface="+mj-lt"/>
                          <a:ea typeface="Times New Roman" panose="02020603050405020304" pitchFamily="18" charset="0"/>
                        </a:rPr>
                        <a:t>Tesla P100-PCIE-16GB</a:t>
                      </a:r>
                    </a:p>
                  </a:txBody>
                  <a:tcPr marL="68580" marR="68580" marT="0" marB="0" anchor="ctr"/>
                </a:tc>
                <a:extLst>
                  <a:ext uri="{0D108BD9-81ED-4DB2-BD59-A6C34878D82A}">
                    <a16:rowId xmlns:a16="http://schemas.microsoft.com/office/drawing/2014/main" val="764174058"/>
                  </a:ext>
                </a:extLst>
              </a:tr>
              <a:tr h="401748">
                <a:tc>
                  <a:txBody>
                    <a:bodyPr/>
                    <a:lstStyle/>
                    <a:p>
                      <a:pPr algn="l"/>
                      <a:endParaRPr lang="en-US" sz="1400" dirty="0">
                        <a:latin typeface="+mj-lt"/>
                      </a:endParaRPr>
                    </a:p>
                  </a:txBody>
                  <a:tcPr anchor="ctr"/>
                </a:tc>
                <a:tc>
                  <a:txBody>
                    <a:bodyPr/>
                    <a:lstStyle/>
                    <a:p>
                      <a:pPr algn="l"/>
                      <a:r>
                        <a:rPr lang="en-US" sz="1400" dirty="0" err="1">
                          <a:latin typeface="+mj-lt"/>
                        </a:rPr>
                        <a:t>Bộ</a:t>
                      </a:r>
                      <a:r>
                        <a:rPr lang="en-US" sz="1400" dirty="0">
                          <a:latin typeface="+mj-lt"/>
                        </a:rPr>
                        <a:t> </a:t>
                      </a:r>
                      <a:r>
                        <a:rPr lang="en-US" sz="1400" dirty="0" err="1">
                          <a:latin typeface="+mj-lt"/>
                        </a:rPr>
                        <a:t>nhớ</a:t>
                      </a:r>
                      <a:r>
                        <a:rPr lang="en-US" sz="1400" dirty="0">
                          <a:latin typeface="+mj-lt"/>
                        </a:rPr>
                        <a:t> (VRAM)</a:t>
                      </a:r>
                    </a:p>
                  </a:txBody>
                  <a:tcPr anchor="ctr"/>
                </a:tc>
                <a:tc>
                  <a:txBody>
                    <a:bodyPr/>
                    <a:lstStyle/>
                    <a:p>
                      <a:pPr algn="l"/>
                      <a:r>
                        <a:rPr lang="en-US" sz="1400" dirty="0">
                          <a:latin typeface="+mj-lt"/>
                        </a:rPr>
                        <a:t>16GB</a:t>
                      </a:r>
                    </a:p>
                  </a:txBody>
                  <a:tcPr anchor="ctr"/>
                </a:tc>
                <a:extLst>
                  <a:ext uri="{0D108BD9-81ED-4DB2-BD59-A6C34878D82A}">
                    <a16:rowId xmlns:a16="http://schemas.microsoft.com/office/drawing/2014/main" val="725019472"/>
                  </a:ext>
                </a:extLst>
              </a:tr>
              <a:tr h="401748">
                <a:tc>
                  <a:txBody>
                    <a:bodyPr/>
                    <a:lstStyle/>
                    <a:p>
                      <a:pPr algn="l"/>
                      <a:r>
                        <a:rPr lang="en-US" sz="1400" dirty="0">
                          <a:latin typeface="+mj-lt"/>
                        </a:rPr>
                        <a:t>RAM</a:t>
                      </a:r>
                    </a:p>
                  </a:txBody>
                  <a:tcPr anchor="ctr"/>
                </a:tc>
                <a:tc>
                  <a:txBody>
                    <a:bodyPr/>
                    <a:lstStyle/>
                    <a:p>
                      <a:pPr algn="l"/>
                      <a:r>
                        <a:rPr lang="en-US" sz="1400" dirty="0" err="1">
                          <a:latin typeface="+mj-lt"/>
                        </a:rPr>
                        <a:t>Tổng</a:t>
                      </a:r>
                      <a:r>
                        <a:rPr lang="en-US" sz="1400" dirty="0">
                          <a:latin typeface="+mj-lt"/>
                        </a:rPr>
                        <a:t> dung </a:t>
                      </a:r>
                      <a:r>
                        <a:rPr lang="en-US" sz="1400" dirty="0" err="1">
                          <a:latin typeface="+mj-lt"/>
                        </a:rPr>
                        <a:t>lượng</a:t>
                      </a:r>
                      <a:r>
                        <a:rPr lang="en-US" sz="1400" dirty="0">
                          <a:latin typeface="+mj-lt"/>
                        </a:rPr>
                        <a:t> </a:t>
                      </a:r>
                    </a:p>
                  </a:txBody>
                  <a:tcPr anchor="ctr"/>
                </a:tc>
                <a:tc>
                  <a:txBody>
                    <a:bodyPr/>
                    <a:lstStyle/>
                    <a:p>
                      <a:pPr algn="l"/>
                      <a:r>
                        <a:rPr lang="en-US" sz="1400" dirty="0">
                          <a:latin typeface="+mj-lt"/>
                        </a:rPr>
                        <a:t>33.66GB</a:t>
                      </a:r>
                    </a:p>
                  </a:txBody>
                  <a:tcPr anchor="ctr"/>
                </a:tc>
                <a:extLst>
                  <a:ext uri="{0D108BD9-81ED-4DB2-BD59-A6C34878D82A}">
                    <a16:rowId xmlns:a16="http://schemas.microsoft.com/office/drawing/2014/main" val="3334250949"/>
                  </a:ext>
                </a:extLst>
              </a:tr>
              <a:tr h="401748">
                <a:tc>
                  <a:txBody>
                    <a:bodyPr/>
                    <a:lstStyle/>
                    <a:p>
                      <a:pPr algn="l"/>
                      <a:endParaRPr lang="en-US" sz="1400" dirty="0">
                        <a:latin typeface="+mj-lt"/>
                      </a:endParaRPr>
                    </a:p>
                  </a:txBody>
                  <a:tcPr anchor="ctr"/>
                </a:tc>
                <a:tc>
                  <a:txBody>
                    <a:bodyPr/>
                    <a:lstStyle/>
                    <a:p>
                      <a:pPr algn="l"/>
                      <a:r>
                        <a:rPr lang="en-US" sz="1400" dirty="0" err="1">
                          <a:latin typeface="+mj-lt"/>
                        </a:rPr>
                        <a:t>Khả</a:t>
                      </a:r>
                      <a:r>
                        <a:rPr lang="en-US" sz="1400" dirty="0">
                          <a:latin typeface="+mj-lt"/>
                        </a:rPr>
                        <a:t> </a:t>
                      </a:r>
                      <a:r>
                        <a:rPr lang="en-US" sz="1400" dirty="0" err="1">
                          <a:latin typeface="+mj-lt"/>
                        </a:rPr>
                        <a:t>dụng</a:t>
                      </a:r>
                      <a:r>
                        <a:rPr lang="en-US" sz="1400" dirty="0">
                          <a:latin typeface="+mj-lt"/>
                        </a:rPr>
                        <a:t> 32.24GB</a:t>
                      </a:r>
                    </a:p>
                  </a:txBody>
                  <a:tcPr anchor="ctr"/>
                </a:tc>
                <a:tc>
                  <a:txBody>
                    <a:bodyPr/>
                    <a:lstStyle/>
                    <a:p>
                      <a:pPr algn="l"/>
                      <a:endParaRPr lang="en-US" sz="1400" dirty="0">
                        <a:latin typeface="+mj-lt"/>
                      </a:endParaRPr>
                    </a:p>
                  </a:txBody>
                  <a:tcPr anchor="ctr"/>
                </a:tc>
                <a:extLst>
                  <a:ext uri="{0D108BD9-81ED-4DB2-BD59-A6C34878D82A}">
                    <a16:rowId xmlns:a16="http://schemas.microsoft.com/office/drawing/2014/main" val="4012991604"/>
                  </a:ext>
                </a:extLst>
              </a:tr>
            </a:tbl>
          </a:graphicData>
        </a:graphic>
      </p:graphicFrame>
      <p:sp>
        <p:nvSpPr>
          <p:cNvPr id="12" name="TextBox 11">
            <a:extLst>
              <a:ext uri="{FF2B5EF4-FFF2-40B4-BE49-F238E27FC236}">
                <a16:creationId xmlns:a16="http://schemas.microsoft.com/office/drawing/2014/main" id="{9C45F1F7-50EC-4D82-BEA4-0C3FA5CF5346}"/>
              </a:ext>
            </a:extLst>
          </p:cNvPr>
          <p:cNvSpPr txBox="1"/>
          <p:nvPr/>
        </p:nvSpPr>
        <p:spPr>
          <a:xfrm>
            <a:off x="595200" y="842399"/>
            <a:ext cx="1786066" cy="307777"/>
          </a:xfrm>
          <a:prstGeom prst="rect">
            <a:avLst/>
          </a:prstGeom>
          <a:noFill/>
        </p:spPr>
        <p:txBody>
          <a:bodyPr wrap="none" rtlCol="0">
            <a:spAutoFit/>
          </a:bodyPr>
          <a:lstStyle/>
          <a:p>
            <a:r>
              <a:rPr lang="en-US" dirty="0"/>
              <a:t>1. </a:t>
            </a:r>
            <a:r>
              <a:rPr lang="en-US" dirty="0" err="1"/>
              <a:t>Cấu</a:t>
            </a:r>
            <a:r>
              <a:rPr lang="en-US" dirty="0"/>
              <a:t> </a:t>
            </a:r>
            <a:r>
              <a:rPr lang="en-US" dirty="0" err="1"/>
              <a:t>hình</a:t>
            </a:r>
            <a:r>
              <a:rPr lang="en-US" dirty="0"/>
              <a:t> </a:t>
            </a:r>
            <a:r>
              <a:rPr lang="en-US" dirty="0" err="1"/>
              <a:t>thiết</a:t>
            </a:r>
            <a:r>
              <a:rPr lang="en-US" dirty="0"/>
              <a:t> </a:t>
            </a:r>
            <a:r>
              <a:rPr lang="en-US" dirty="0" err="1"/>
              <a:t>bị</a:t>
            </a:r>
            <a:r>
              <a:rPr lang="en-US" dirty="0"/>
              <a:t> :</a:t>
            </a:r>
          </a:p>
        </p:txBody>
      </p:sp>
    </p:spTree>
    <p:extLst>
      <p:ext uri="{BB962C8B-B14F-4D97-AF65-F5344CB8AC3E}">
        <p14:creationId xmlns:p14="http://schemas.microsoft.com/office/powerpoint/2010/main" val="354467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idx="6"/>
          </p:nvPr>
        </p:nvSpPr>
        <p:spPr>
          <a:xfrm>
            <a:off x="457200" y="228600"/>
            <a:ext cx="6211200" cy="52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ĐÁNH GIÁ MÔ HÌNH NGÔN NGỮ LỚN</a:t>
            </a:r>
            <a:endParaRPr dirty="0">
              <a:latin typeface="+mj-lt"/>
            </a:endParaRPr>
          </a:p>
        </p:txBody>
      </p:sp>
      <p:sp>
        <p:nvSpPr>
          <p:cNvPr id="4" name="TextBox 3">
            <a:extLst>
              <a:ext uri="{FF2B5EF4-FFF2-40B4-BE49-F238E27FC236}">
                <a16:creationId xmlns:a16="http://schemas.microsoft.com/office/drawing/2014/main" id="{5397D062-A341-4E0C-8487-090A4F4AB9E4}"/>
              </a:ext>
            </a:extLst>
          </p:cNvPr>
          <p:cNvSpPr txBox="1"/>
          <p:nvPr/>
        </p:nvSpPr>
        <p:spPr>
          <a:xfrm>
            <a:off x="2059200" y="792000"/>
            <a:ext cx="283136" cy="307777"/>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9C45F1F7-50EC-4D82-BEA4-0C3FA5CF5346}"/>
              </a:ext>
            </a:extLst>
          </p:cNvPr>
          <p:cNvSpPr txBox="1"/>
          <p:nvPr/>
        </p:nvSpPr>
        <p:spPr>
          <a:xfrm>
            <a:off x="550800" y="756977"/>
            <a:ext cx="2321469" cy="307777"/>
          </a:xfrm>
          <a:prstGeom prst="rect">
            <a:avLst/>
          </a:prstGeom>
          <a:noFill/>
        </p:spPr>
        <p:txBody>
          <a:bodyPr wrap="none" rtlCol="0">
            <a:spAutoFit/>
          </a:bodyPr>
          <a:lstStyle/>
          <a:p>
            <a:r>
              <a:rPr lang="en-US" dirty="0"/>
              <a:t>2. </a:t>
            </a:r>
            <a:r>
              <a:rPr lang="en-US" dirty="0" err="1"/>
              <a:t>Phương</a:t>
            </a:r>
            <a:r>
              <a:rPr lang="en-US" dirty="0"/>
              <a:t> </a:t>
            </a:r>
            <a:r>
              <a:rPr lang="en-US" dirty="0" err="1"/>
              <a:t>pháp</a:t>
            </a:r>
            <a:r>
              <a:rPr lang="en-US" dirty="0"/>
              <a:t> </a:t>
            </a:r>
            <a:r>
              <a:rPr lang="en-US" dirty="0" err="1"/>
              <a:t>đánh</a:t>
            </a:r>
            <a:r>
              <a:rPr lang="en-US" dirty="0"/>
              <a:t> </a:t>
            </a:r>
            <a:r>
              <a:rPr lang="en-US" dirty="0" err="1"/>
              <a:t>giá</a:t>
            </a:r>
            <a:r>
              <a:rPr lang="en-US" dirty="0"/>
              <a:t> :</a:t>
            </a:r>
          </a:p>
        </p:txBody>
      </p:sp>
      <p:sp>
        <p:nvSpPr>
          <p:cNvPr id="2" name="TextBox 1">
            <a:extLst>
              <a:ext uri="{FF2B5EF4-FFF2-40B4-BE49-F238E27FC236}">
                <a16:creationId xmlns:a16="http://schemas.microsoft.com/office/drawing/2014/main" id="{A6201E54-1DEA-46F3-B07A-9EF94F5C8B9F}"/>
              </a:ext>
            </a:extLst>
          </p:cNvPr>
          <p:cNvSpPr txBox="1"/>
          <p:nvPr/>
        </p:nvSpPr>
        <p:spPr>
          <a:xfrm>
            <a:off x="703435" y="1238400"/>
            <a:ext cx="8289366" cy="2670731"/>
          </a:xfrm>
          <a:prstGeom prst="rect">
            <a:avLst/>
          </a:prstGeom>
          <a:noFill/>
        </p:spPr>
        <p:txBody>
          <a:bodyPr wrap="square" rtlCol="0">
            <a:spAutoFit/>
          </a:bodyPr>
          <a:lstStyle/>
          <a:p>
            <a:pPr algn="just">
              <a:lnSpc>
                <a:spcPct val="115000"/>
              </a:lnSpc>
              <a:spcAft>
                <a:spcPts val="800"/>
              </a:spcAft>
              <a:tabLst>
                <a:tab pos="285750" algn="l"/>
                <a:tab pos="2971800" algn="l"/>
              </a:tabLst>
            </a:pP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Trong</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khuôn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khổ</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bài</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luận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này</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nhóm</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nghiên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cứu</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đã</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lựa</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chọn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thư</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mục</a:t>
            </a:r>
            <a:r>
              <a:rPr lang="en-US" sz="1300" dirty="0">
                <a:effectLst/>
                <a:latin typeface="+mj-lt"/>
                <a:ea typeface="Times New Roman" panose="02020603050405020304" pitchFamily="18" charset="0"/>
              </a:rPr>
              <a:t> Vi-MQA </a:t>
            </a:r>
            <a:r>
              <a:rPr lang="en-US" sz="1300" dirty="0" err="1">
                <a:effectLst/>
                <a:latin typeface="+mj-lt"/>
                <a:ea typeface="Times New Roman" panose="02020603050405020304" pitchFamily="18" charset="0"/>
              </a:rPr>
              <a:t>để</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tiến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hành</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đánh</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giá</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và</a:t>
            </a:r>
            <a:r>
              <a:rPr lang="en-US" sz="1300" dirty="0">
                <a:effectLst/>
                <a:latin typeface="+mj-lt"/>
                <a:ea typeface="Times New Roman" panose="02020603050405020304" pitchFamily="18" charset="0"/>
              </a:rPr>
              <a:t> so </a:t>
            </a:r>
            <a:r>
              <a:rPr lang="en-US" sz="1300" dirty="0" err="1">
                <a:effectLst/>
                <a:latin typeface="+mj-lt"/>
                <a:ea typeface="Times New Roman" panose="02020603050405020304" pitchFamily="18" charset="0"/>
              </a:rPr>
              <a:t>sánh</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hiệu</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suất</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của</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các</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mô</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hình</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ngôn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ngữ</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lớn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Cụ</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thể</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chúng</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tôi</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sẽ</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sử</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dụng</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tập</a:t>
            </a:r>
            <a:r>
              <a:rPr lang="en-US" sz="1300" dirty="0">
                <a:effectLst/>
                <a:latin typeface="+mj-lt"/>
                <a:ea typeface="Times New Roman" panose="02020603050405020304" pitchFamily="18" charset="0"/>
              </a:rPr>
              <a:t> tin </a:t>
            </a:r>
            <a:r>
              <a:rPr lang="en-US" sz="1300" b="1" dirty="0" err="1">
                <a:effectLst/>
                <a:latin typeface="+mj-lt"/>
                <a:ea typeface="Times New Roman" panose="02020603050405020304" pitchFamily="18" charset="0"/>
              </a:rPr>
              <a:t>valid.json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trong</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thư</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mục</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này</a:t>
            </a:r>
            <a:r>
              <a:rPr lang="en-US" sz="1300" dirty="0">
                <a:effectLst/>
                <a:latin typeface="+mj-lt"/>
                <a:ea typeface="Times New Roman" panose="02020603050405020304" pitchFamily="18" charset="0"/>
              </a:rPr>
              <a:t>.</a:t>
            </a:r>
          </a:p>
          <a:p>
            <a:pPr marL="285750" indent="-285750" algn="just">
              <a:lnSpc>
                <a:spcPct val="115000"/>
              </a:lnSpc>
              <a:spcAft>
                <a:spcPts val="800"/>
              </a:spcAft>
              <a:buFontTx/>
              <a:buChar char="-"/>
              <a:tabLst>
                <a:tab pos="285750" algn="l"/>
                <a:tab pos="2971800" algn="l"/>
              </a:tabLst>
            </a:pPr>
            <a:r>
              <a:rPr lang="en-US" sz="1300" dirty="0" err="1">
                <a:effectLst/>
                <a:latin typeface="+mj-lt"/>
                <a:ea typeface="Times New Roman" panose="02020603050405020304" pitchFamily="18" charset="0"/>
              </a:rPr>
              <a:t>Mỗi</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dòng</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trong</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tập</a:t>
            </a:r>
            <a:r>
              <a:rPr lang="en-US" sz="1300" dirty="0">
                <a:effectLst/>
                <a:latin typeface="+mj-lt"/>
                <a:ea typeface="Times New Roman" panose="02020603050405020304" pitchFamily="18" charset="0"/>
              </a:rPr>
              <a:t> tin </a:t>
            </a:r>
            <a:r>
              <a:rPr lang="en-US" sz="1300" b="1" dirty="0" err="1">
                <a:effectLst/>
                <a:latin typeface="+mj-lt"/>
                <a:ea typeface="Times New Roman" panose="02020603050405020304" pitchFamily="18" charset="0"/>
              </a:rPr>
              <a:t>valid.jsonl</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chứa</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thông</a:t>
            </a:r>
            <a:r>
              <a:rPr lang="en-US" sz="1300" dirty="0">
                <a:effectLst/>
                <a:latin typeface="+mj-lt"/>
                <a:ea typeface="Times New Roman" panose="02020603050405020304" pitchFamily="18" charset="0"/>
              </a:rPr>
              <a:t> tin </a:t>
            </a:r>
            <a:r>
              <a:rPr lang="en-US" sz="1300" dirty="0" err="1">
                <a:effectLst/>
                <a:latin typeface="+mj-lt"/>
                <a:ea typeface="Times New Roman" panose="02020603050405020304" pitchFamily="18" charset="0"/>
              </a:rPr>
              <a:t>về</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một</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câu</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hỏi</a:t>
            </a:r>
            <a:r>
              <a:rPr lang="en-US" sz="1300" dirty="0">
                <a:effectLst/>
                <a:latin typeface="+mj-lt"/>
                <a:ea typeface="Times New Roman" panose="02020603050405020304" pitchFamily="18" charset="0"/>
              </a:rPr>
              <a:t>, bao </a:t>
            </a:r>
            <a:r>
              <a:rPr lang="en-US" sz="1300" dirty="0" err="1">
                <a:effectLst/>
                <a:latin typeface="+mj-lt"/>
                <a:ea typeface="Times New Roman" panose="02020603050405020304" pitchFamily="18" charset="0"/>
              </a:rPr>
              <a:t>gồm</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các</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trường</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sau</a:t>
            </a:r>
            <a:r>
              <a:rPr lang="en-US" sz="1300" dirty="0">
                <a:effectLst/>
                <a:latin typeface="+mj-lt"/>
                <a:ea typeface="Times New Roman" panose="02020603050405020304" pitchFamily="18" charset="0"/>
              </a:rPr>
              <a:t>:</a:t>
            </a:r>
          </a:p>
          <a:p>
            <a:pPr lvl="0" algn="just">
              <a:lnSpc>
                <a:spcPct val="115000"/>
              </a:lnSpc>
              <a:tabLst>
                <a:tab pos="285750" algn="l"/>
                <a:tab pos="2971800" algn="l"/>
              </a:tabLst>
            </a:pPr>
            <a:r>
              <a:rPr lang="en-US" sz="1300" dirty="0">
                <a:effectLst/>
                <a:latin typeface="+mj-lt"/>
                <a:ea typeface="Times New Roman" panose="02020603050405020304" pitchFamily="18" charset="0"/>
              </a:rPr>
              <a:t>	+ id : </a:t>
            </a:r>
            <a:r>
              <a:rPr lang="en-US" sz="1300" dirty="0" err="1">
                <a:effectLst/>
                <a:latin typeface="+mj-lt"/>
                <a:ea typeface="Times New Roman" panose="02020603050405020304" pitchFamily="18" charset="0"/>
              </a:rPr>
              <a:t>Mã</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định</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danh</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của</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câu</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hỏi</a:t>
            </a:r>
            <a:r>
              <a:rPr lang="en-US" sz="1300" dirty="0">
                <a:effectLst/>
                <a:latin typeface="+mj-lt"/>
                <a:ea typeface="Times New Roman" panose="02020603050405020304" pitchFamily="18" charset="0"/>
              </a:rPr>
              <a:t>.</a:t>
            </a:r>
          </a:p>
          <a:p>
            <a:pPr lvl="0" algn="just">
              <a:lnSpc>
                <a:spcPct val="115000"/>
              </a:lnSpc>
              <a:tabLst>
                <a:tab pos="285750" algn="l"/>
                <a:tab pos="2971800" algn="l"/>
              </a:tabLst>
            </a:pPr>
            <a:r>
              <a:rPr lang="en-US" sz="1300" dirty="0">
                <a:latin typeface="+mj-lt"/>
                <a:ea typeface="Times New Roman" panose="02020603050405020304" pitchFamily="18" charset="0"/>
              </a:rPr>
              <a:t>	+ question : </a:t>
            </a:r>
            <a:r>
              <a:rPr lang="en-US" sz="1300" dirty="0" err="1">
                <a:latin typeface="+mj-lt"/>
                <a:ea typeface="Times New Roman" panose="02020603050405020304" pitchFamily="18" charset="0"/>
              </a:rPr>
              <a:t>nội</a:t>
            </a:r>
            <a:r>
              <a:rPr lang="en-US" sz="1300" dirty="0">
                <a:latin typeface="+mj-lt"/>
                <a:ea typeface="Times New Roman" panose="02020603050405020304" pitchFamily="18" charset="0"/>
              </a:rPr>
              <a:t> dung </a:t>
            </a:r>
            <a:r>
              <a:rPr lang="en-US" sz="1300" dirty="0" err="1">
                <a:latin typeface="+mj-lt"/>
                <a:ea typeface="Times New Roman" panose="02020603050405020304" pitchFamily="18" charset="0"/>
              </a:rPr>
              <a:t>của</a:t>
            </a:r>
            <a:r>
              <a:rPr lang="en-US" sz="1300" dirty="0">
                <a:latin typeface="+mj-lt"/>
                <a:ea typeface="Times New Roman" panose="02020603050405020304" pitchFamily="18" charset="0"/>
              </a:rPr>
              <a:t> </a:t>
            </a:r>
            <a:r>
              <a:rPr lang="en-US" sz="1300" dirty="0" err="1">
                <a:latin typeface="+mj-lt"/>
                <a:ea typeface="Times New Roman" panose="02020603050405020304" pitchFamily="18" charset="0"/>
              </a:rPr>
              <a:t>câu</a:t>
            </a:r>
            <a:r>
              <a:rPr lang="en-US" sz="1300" dirty="0">
                <a:latin typeface="+mj-lt"/>
                <a:ea typeface="Times New Roman" panose="02020603050405020304" pitchFamily="18" charset="0"/>
              </a:rPr>
              <a:t> </a:t>
            </a:r>
            <a:r>
              <a:rPr lang="en-US" sz="1300" dirty="0" err="1">
                <a:latin typeface="+mj-lt"/>
                <a:ea typeface="Times New Roman" panose="02020603050405020304" pitchFamily="18" charset="0"/>
              </a:rPr>
              <a:t>hỏi</a:t>
            </a:r>
            <a:r>
              <a:rPr lang="en-US" sz="1300" dirty="0">
                <a:latin typeface="+mj-lt"/>
                <a:ea typeface="Times New Roman" panose="02020603050405020304" pitchFamily="18" charset="0"/>
              </a:rPr>
              <a:t>.</a:t>
            </a:r>
          </a:p>
          <a:p>
            <a:pPr lvl="0" algn="just">
              <a:lnSpc>
                <a:spcPct val="115000"/>
              </a:lnSpc>
              <a:tabLst>
                <a:tab pos="285750" algn="l"/>
                <a:tab pos="2971800" algn="l"/>
              </a:tabLst>
            </a:pPr>
            <a:r>
              <a:rPr lang="en-US" sz="1300" dirty="0">
                <a:effectLst/>
                <a:latin typeface="+mj-lt"/>
                <a:ea typeface="Times New Roman" panose="02020603050405020304" pitchFamily="18" charset="0"/>
              </a:rPr>
              <a:t>	+ choices : </a:t>
            </a:r>
            <a:r>
              <a:rPr lang="en-US" sz="1300" dirty="0" err="1">
                <a:effectLst/>
                <a:latin typeface="+mj-lt"/>
                <a:ea typeface="Times New Roman" panose="02020603050405020304" pitchFamily="18" charset="0"/>
              </a:rPr>
              <a:t>danh</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sách</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lựa</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chọn</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các</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đáp</a:t>
            </a:r>
            <a:r>
              <a:rPr lang="en-US" sz="1300" dirty="0">
                <a:effectLst/>
                <a:latin typeface="+mj-lt"/>
                <a:ea typeface="Times New Roman" panose="02020603050405020304" pitchFamily="18" charset="0"/>
              </a:rPr>
              <a:t> </a:t>
            </a:r>
            <a:r>
              <a:rPr lang="en-US" sz="1300" dirty="0" err="1">
                <a:effectLst/>
                <a:latin typeface="+mj-lt"/>
                <a:ea typeface="Times New Roman" panose="02020603050405020304" pitchFamily="18" charset="0"/>
              </a:rPr>
              <a:t>án</a:t>
            </a:r>
            <a:r>
              <a:rPr lang="en-US" sz="1300" dirty="0">
                <a:effectLst/>
                <a:latin typeface="+mj-lt"/>
                <a:ea typeface="Times New Roman" panose="02020603050405020304" pitchFamily="18" charset="0"/>
              </a:rPr>
              <a:t>.</a:t>
            </a:r>
          </a:p>
          <a:p>
            <a:pPr lvl="0" algn="just">
              <a:lnSpc>
                <a:spcPct val="115000"/>
              </a:lnSpc>
              <a:tabLst>
                <a:tab pos="285750" algn="l"/>
                <a:tab pos="2971800" algn="l"/>
              </a:tabLst>
            </a:pPr>
            <a:r>
              <a:rPr lang="en-US" sz="1300" dirty="0">
                <a:latin typeface="+mj-lt"/>
                <a:ea typeface="Times New Roman" panose="02020603050405020304" pitchFamily="18" charset="0"/>
              </a:rPr>
              <a:t>	+ </a:t>
            </a:r>
            <a:r>
              <a:rPr lang="en-US" sz="1300" dirty="0" err="1">
                <a:latin typeface="+mj-lt"/>
                <a:ea typeface="Times New Roman" panose="02020603050405020304" pitchFamily="18" charset="0"/>
              </a:rPr>
              <a:t>đáp</a:t>
            </a:r>
            <a:r>
              <a:rPr lang="en-US" sz="1300" dirty="0">
                <a:latin typeface="+mj-lt"/>
                <a:ea typeface="Times New Roman" panose="02020603050405020304" pitchFamily="18" charset="0"/>
              </a:rPr>
              <a:t> </a:t>
            </a:r>
            <a:r>
              <a:rPr lang="en-US" sz="1300" dirty="0" err="1">
                <a:latin typeface="+mj-lt"/>
                <a:ea typeface="Times New Roman" panose="02020603050405020304" pitchFamily="18" charset="0"/>
              </a:rPr>
              <a:t>án</a:t>
            </a:r>
            <a:r>
              <a:rPr lang="en-US" sz="1300" dirty="0">
                <a:latin typeface="+mj-lt"/>
                <a:ea typeface="Times New Roman" panose="02020603050405020304" pitchFamily="18" charset="0"/>
              </a:rPr>
              <a:t> </a:t>
            </a:r>
            <a:r>
              <a:rPr lang="en-US" sz="1300" dirty="0" err="1">
                <a:latin typeface="+mj-lt"/>
                <a:ea typeface="Times New Roman" panose="02020603050405020304" pitchFamily="18" charset="0"/>
              </a:rPr>
              <a:t>đúng</a:t>
            </a:r>
            <a:r>
              <a:rPr lang="en-US" sz="1300" dirty="0">
                <a:latin typeface="+mj-lt"/>
                <a:ea typeface="Times New Roman" panose="02020603050405020304" pitchFamily="18" charset="0"/>
              </a:rPr>
              <a:t> </a:t>
            </a:r>
            <a:r>
              <a:rPr lang="en-US" sz="1300" dirty="0" err="1">
                <a:latin typeface="+mj-lt"/>
                <a:ea typeface="Times New Roman" panose="02020603050405020304" pitchFamily="18" charset="0"/>
              </a:rPr>
              <a:t>cho</a:t>
            </a:r>
            <a:r>
              <a:rPr lang="en-US" sz="1300" dirty="0">
                <a:latin typeface="+mj-lt"/>
                <a:ea typeface="Times New Roman" panose="02020603050405020304" pitchFamily="18" charset="0"/>
              </a:rPr>
              <a:t> </a:t>
            </a:r>
            <a:r>
              <a:rPr lang="en-US" sz="1300" dirty="0" err="1">
                <a:latin typeface="+mj-lt"/>
                <a:ea typeface="Times New Roman" panose="02020603050405020304" pitchFamily="18" charset="0"/>
              </a:rPr>
              <a:t>từng</a:t>
            </a:r>
            <a:r>
              <a:rPr lang="en-US" sz="1300" dirty="0">
                <a:latin typeface="+mj-lt"/>
                <a:ea typeface="Times New Roman" panose="02020603050405020304" pitchFamily="18" charset="0"/>
              </a:rPr>
              <a:t> </a:t>
            </a:r>
            <a:r>
              <a:rPr lang="en-US" sz="1300" dirty="0" err="1">
                <a:latin typeface="+mj-lt"/>
                <a:ea typeface="Times New Roman" panose="02020603050405020304" pitchFamily="18" charset="0"/>
              </a:rPr>
              <a:t>câu</a:t>
            </a:r>
            <a:r>
              <a:rPr lang="en-US" sz="1300" dirty="0">
                <a:latin typeface="+mj-lt"/>
                <a:ea typeface="Times New Roman" panose="02020603050405020304" pitchFamily="18" charset="0"/>
              </a:rPr>
              <a:t> </a:t>
            </a:r>
            <a:r>
              <a:rPr lang="en-US" sz="1300" dirty="0" err="1">
                <a:latin typeface="+mj-lt"/>
                <a:ea typeface="Times New Roman" panose="02020603050405020304" pitchFamily="18" charset="0"/>
              </a:rPr>
              <a:t>hỏi</a:t>
            </a:r>
            <a:r>
              <a:rPr lang="en-US" sz="1300" dirty="0">
                <a:latin typeface="+mj-lt"/>
                <a:ea typeface="Times New Roman" panose="02020603050405020304" pitchFamily="18" charset="0"/>
              </a:rPr>
              <a:t>.</a:t>
            </a:r>
            <a:endParaRPr lang="en-US" sz="1300" dirty="0">
              <a:effectLst/>
              <a:latin typeface="+mj-lt"/>
              <a:ea typeface="Times New Roman" panose="02020603050405020304" pitchFamily="18" charset="0"/>
            </a:endParaRPr>
          </a:p>
          <a:p>
            <a:pPr marL="285750" indent="-285750" algn="just">
              <a:lnSpc>
                <a:spcPct val="115000"/>
              </a:lnSpc>
              <a:spcAft>
                <a:spcPts val="800"/>
              </a:spcAft>
              <a:buFontTx/>
              <a:buChar char="-"/>
              <a:tabLst>
                <a:tab pos="285750" algn="l"/>
                <a:tab pos="2971800" algn="l"/>
              </a:tabLst>
            </a:pPr>
            <a:endParaRPr lang="en-US" sz="1300" dirty="0">
              <a:effectLst/>
              <a:latin typeface="+mj-lt"/>
              <a:ea typeface="Times New Roman" panose="02020603050405020304" pitchFamily="18" charset="0"/>
            </a:endParaRPr>
          </a:p>
          <a:p>
            <a:endParaRPr lang="en-US" sz="1300" dirty="0">
              <a:latin typeface="+mj-lt"/>
            </a:endParaRPr>
          </a:p>
        </p:txBody>
      </p:sp>
    </p:spTree>
    <p:extLst>
      <p:ext uri="{BB962C8B-B14F-4D97-AF65-F5344CB8AC3E}">
        <p14:creationId xmlns:p14="http://schemas.microsoft.com/office/powerpoint/2010/main" val="121339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idx="6"/>
          </p:nvPr>
        </p:nvSpPr>
        <p:spPr>
          <a:xfrm>
            <a:off x="457200" y="228600"/>
            <a:ext cx="6211200" cy="52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ĐÁNH GIÁ MÔ HÌNH NGÔN NGỮ LỚN</a:t>
            </a:r>
            <a:endParaRPr dirty="0">
              <a:latin typeface="+mj-lt"/>
            </a:endParaRPr>
          </a:p>
        </p:txBody>
      </p:sp>
      <p:sp>
        <p:nvSpPr>
          <p:cNvPr id="4" name="TextBox 3">
            <a:extLst>
              <a:ext uri="{FF2B5EF4-FFF2-40B4-BE49-F238E27FC236}">
                <a16:creationId xmlns:a16="http://schemas.microsoft.com/office/drawing/2014/main" id="{5397D062-A341-4E0C-8487-090A4F4AB9E4}"/>
              </a:ext>
            </a:extLst>
          </p:cNvPr>
          <p:cNvSpPr txBox="1"/>
          <p:nvPr/>
        </p:nvSpPr>
        <p:spPr>
          <a:xfrm>
            <a:off x="2059200" y="792000"/>
            <a:ext cx="283136" cy="307777"/>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9C45F1F7-50EC-4D82-BEA4-0C3FA5CF5346}"/>
              </a:ext>
            </a:extLst>
          </p:cNvPr>
          <p:cNvSpPr txBox="1"/>
          <p:nvPr/>
        </p:nvSpPr>
        <p:spPr>
          <a:xfrm>
            <a:off x="550800" y="756977"/>
            <a:ext cx="1954381" cy="307777"/>
          </a:xfrm>
          <a:prstGeom prst="rect">
            <a:avLst/>
          </a:prstGeom>
          <a:noFill/>
        </p:spPr>
        <p:txBody>
          <a:bodyPr wrap="none" rtlCol="0">
            <a:spAutoFit/>
          </a:bodyPr>
          <a:lstStyle/>
          <a:p>
            <a:r>
              <a:rPr lang="en-US" dirty="0"/>
              <a:t>3. </a:t>
            </a:r>
            <a:r>
              <a:rPr lang="en-US" dirty="0" err="1"/>
              <a:t>Quy</a:t>
            </a:r>
            <a:r>
              <a:rPr lang="en-US" dirty="0"/>
              <a:t> </a:t>
            </a:r>
            <a:r>
              <a:rPr lang="en-US" dirty="0" err="1"/>
              <a:t>trình</a:t>
            </a:r>
            <a:r>
              <a:rPr lang="en-US" dirty="0"/>
              <a:t> </a:t>
            </a:r>
            <a:r>
              <a:rPr lang="en-US" dirty="0" err="1"/>
              <a:t>đánh</a:t>
            </a:r>
            <a:r>
              <a:rPr lang="en-US" dirty="0"/>
              <a:t> </a:t>
            </a:r>
            <a:r>
              <a:rPr lang="en-US" dirty="0" err="1"/>
              <a:t>giá</a:t>
            </a:r>
            <a:r>
              <a:rPr lang="en-US" dirty="0"/>
              <a:t> :</a:t>
            </a:r>
          </a:p>
        </p:txBody>
      </p:sp>
      <p:sp>
        <p:nvSpPr>
          <p:cNvPr id="3" name="Rectangle: Rounded Corners 2">
            <a:extLst>
              <a:ext uri="{FF2B5EF4-FFF2-40B4-BE49-F238E27FC236}">
                <a16:creationId xmlns:a16="http://schemas.microsoft.com/office/drawing/2014/main" id="{B0C8D237-5698-42FB-96D7-5A55DA7D8217}"/>
              </a:ext>
            </a:extLst>
          </p:cNvPr>
          <p:cNvSpPr/>
          <p:nvPr/>
        </p:nvSpPr>
        <p:spPr>
          <a:xfrm>
            <a:off x="457200" y="1260000"/>
            <a:ext cx="1753200" cy="770400"/>
          </a:xfrm>
          <a:prstGeom prst="roundRect">
            <a:avLst>
              <a:gd name="adj" fmla="val 19471"/>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ln w="0">
                  <a:noFill/>
                </a:ln>
                <a:solidFill>
                  <a:schemeClr val="tx1"/>
                </a:solidFill>
                <a:effectLst>
                  <a:outerShdw blurRad="38100" dist="19050" dir="2700000" algn="tl" rotWithShape="0">
                    <a:schemeClr val="dk1">
                      <a:alpha val="40000"/>
                    </a:schemeClr>
                  </a:outerShdw>
                </a:effectLst>
              </a:rPr>
              <a:t>Lặp</a:t>
            </a:r>
            <a:r>
              <a:rPr lang="en-US" dirty="0">
                <a:ln w="0">
                  <a:noFill/>
                </a:ln>
                <a:solidFill>
                  <a:schemeClr val="tx1"/>
                </a:solidFill>
                <a:effectLst>
                  <a:outerShdw blurRad="38100" dist="19050" dir="2700000" algn="tl" rotWithShape="0">
                    <a:schemeClr val="dk1">
                      <a:alpha val="40000"/>
                    </a:schemeClr>
                  </a:outerShdw>
                </a:effectLst>
              </a:rPr>
              <a:t> qua </a:t>
            </a:r>
            <a:r>
              <a:rPr lang="en-US" dirty="0" err="1">
                <a:ln w="0">
                  <a:noFill/>
                </a:ln>
                <a:solidFill>
                  <a:schemeClr val="tx1"/>
                </a:solidFill>
                <a:effectLst>
                  <a:outerShdw blurRad="38100" dist="19050" dir="2700000" algn="tl" rotWithShape="0">
                    <a:schemeClr val="dk1">
                      <a:alpha val="40000"/>
                    </a:schemeClr>
                  </a:outerShdw>
                </a:effectLst>
              </a:rPr>
              <a:t>các</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danh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sách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mô</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hình</a:t>
            </a:r>
            <a:endParaRPr lang="en-US" dirty="0">
              <a:ln w="0">
                <a:noFill/>
              </a:ln>
              <a:solidFill>
                <a:schemeClr val="tx1"/>
              </a:solidFill>
              <a:effectLst>
                <a:outerShdw blurRad="38100" dist="19050" dir="2700000" algn="tl" rotWithShape="0">
                  <a:schemeClr val="dk1">
                    <a:alpha val="40000"/>
                  </a:schemeClr>
                </a:outerShdw>
              </a:effectLst>
            </a:endParaRPr>
          </a:p>
        </p:txBody>
      </p:sp>
      <p:sp>
        <p:nvSpPr>
          <p:cNvPr id="8" name="Rectangle: Rounded Corners 7">
            <a:extLst>
              <a:ext uri="{FF2B5EF4-FFF2-40B4-BE49-F238E27FC236}">
                <a16:creationId xmlns:a16="http://schemas.microsoft.com/office/drawing/2014/main" id="{B0201E1C-4EDD-4DB7-B98E-A5D303DD63D3}"/>
              </a:ext>
            </a:extLst>
          </p:cNvPr>
          <p:cNvSpPr/>
          <p:nvPr/>
        </p:nvSpPr>
        <p:spPr>
          <a:xfrm>
            <a:off x="2611200" y="1260000"/>
            <a:ext cx="1753200" cy="770400"/>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ln w="0">
                  <a:noFill/>
                </a:ln>
                <a:solidFill>
                  <a:schemeClr val="tx1"/>
                </a:solidFill>
                <a:effectLst>
                  <a:outerShdw blurRad="38100" dist="19050" dir="2700000" algn="tl" rotWithShape="0">
                    <a:schemeClr val="dk1">
                      <a:alpha val="40000"/>
                    </a:schemeClr>
                  </a:outerShdw>
                </a:effectLst>
              </a:rPr>
              <a:t>Đánh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giá</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mô</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hình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trên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toàn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bộ</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tập</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valid.json</a:t>
            </a:r>
            <a:endParaRPr lang="en-US" dirty="0">
              <a:ln w="0">
                <a:noFill/>
              </a:ln>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D3C070E8-0A45-484D-B862-403678953740}"/>
              </a:ext>
            </a:extLst>
          </p:cNvPr>
          <p:cNvSpPr/>
          <p:nvPr/>
        </p:nvSpPr>
        <p:spPr>
          <a:xfrm>
            <a:off x="4857600" y="1260000"/>
            <a:ext cx="1753200" cy="770400"/>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ln w="0">
                  <a:noFill/>
                </a:ln>
                <a:solidFill>
                  <a:schemeClr val="tx1"/>
                </a:solidFill>
                <a:effectLst>
                  <a:outerShdw blurRad="38100" dist="19050" dir="2700000" algn="tl" rotWithShape="0">
                    <a:schemeClr val="dk1">
                      <a:alpha val="40000"/>
                    </a:schemeClr>
                  </a:outerShdw>
                </a:effectLst>
              </a:rPr>
              <a:t>Sử</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dụng</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mẫu</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lệnh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phù</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hợp</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cho</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từng</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mô</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hình</a:t>
            </a:r>
            <a:endParaRPr lang="en-US" dirty="0">
              <a:ln w="0">
                <a:noFill/>
              </a:ln>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49B3A6D6-1A96-426F-ACDF-645782138597}"/>
              </a:ext>
            </a:extLst>
          </p:cNvPr>
          <p:cNvSpPr/>
          <p:nvPr/>
        </p:nvSpPr>
        <p:spPr>
          <a:xfrm>
            <a:off x="7020000" y="1231200"/>
            <a:ext cx="1958400" cy="828000"/>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ln w="0">
                  <a:noFill/>
                </a:ln>
                <a:solidFill>
                  <a:schemeClr val="tx1"/>
                </a:solidFill>
                <a:effectLst>
                  <a:outerShdw blurRad="38100" dist="19050" dir="2700000" algn="tl" rotWithShape="0">
                    <a:schemeClr val="dk1">
                      <a:alpha val="40000"/>
                    </a:schemeClr>
                  </a:outerShdw>
                </a:effectLst>
              </a:rPr>
              <a:t>Mô</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hình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nhận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đầu</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vào</a:t>
            </a:r>
            <a:r>
              <a:rPr lang="en-US" dirty="0">
                <a:ln w="0">
                  <a:noFill/>
                </a:ln>
                <a:solidFill>
                  <a:schemeClr val="tx1"/>
                </a:solidFill>
                <a:effectLst>
                  <a:outerShdw blurRad="38100" dist="19050" dir="2700000" algn="tl" rotWithShape="0">
                    <a:schemeClr val="dk1">
                      <a:alpha val="40000"/>
                    </a:schemeClr>
                  </a:outerShdw>
                </a:effectLst>
              </a:rPr>
              <a:t>  </a:t>
            </a:r>
            <a:r>
              <a:rPr lang="en-US" dirty="0">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 </a:t>
            </a:r>
            <a:r>
              <a:rPr lang="en-US" dirty="0" err="1">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Phân</a:t>
            </a:r>
            <a:r>
              <a:rPr lang="en-US" dirty="0">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 </a:t>
            </a:r>
            <a:r>
              <a:rPr lang="en-US" dirty="0" err="1">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tích</a:t>
            </a:r>
            <a:r>
              <a:rPr lang="en-US" dirty="0">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  </a:t>
            </a:r>
            <a:r>
              <a:rPr lang="en-US" dirty="0" err="1">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Dự</a:t>
            </a:r>
            <a:r>
              <a:rPr lang="en-US" dirty="0">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 </a:t>
            </a:r>
            <a:r>
              <a:rPr lang="en-US" dirty="0" err="1">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đoán</a:t>
            </a:r>
            <a:r>
              <a:rPr lang="en-US" dirty="0">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 </a:t>
            </a:r>
            <a:r>
              <a:rPr lang="en-US" dirty="0" err="1">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đáp</a:t>
            </a:r>
            <a:r>
              <a:rPr lang="en-US" dirty="0">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 </a:t>
            </a:r>
            <a:r>
              <a:rPr lang="en-US" dirty="0" err="1">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án</a:t>
            </a:r>
            <a:r>
              <a:rPr lang="en-US" dirty="0">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 </a:t>
            </a:r>
            <a:r>
              <a:rPr lang="en-US" dirty="0" err="1">
                <a:ln w="0">
                  <a:noFill/>
                </a:ln>
                <a:solidFill>
                  <a:schemeClr val="tx1"/>
                </a:solidFill>
                <a:effectLst>
                  <a:outerShdw blurRad="38100" dist="19050" dir="2700000" algn="tl" rotWithShape="0">
                    <a:schemeClr val="dk1">
                      <a:alpha val="40000"/>
                    </a:schemeClr>
                  </a:outerShdw>
                </a:effectLst>
                <a:sym typeface="Wingdings" panose="05000000000000000000" pitchFamily="2" charset="2"/>
              </a:rPr>
              <a:t>đúng</a:t>
            </a:r>
            <a:endParaRPr lang="en-US" dirty="0">
              <a:ln w="0">
                <a:noFill/>
              </a:ln>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B4C45F12-5328-447C-B349-49AAF38F417A}"/>
              </a:ext>
            </a:extLst>
          </p:cNvPr>
          <p:cNvSpPr/>
          <p:nvPr/>
        </p:nvSpPr>
        <p:spPr>
          <a:xfrm>
            <a:off x="7020000" y="2571750"/>
            <a:ext cx="1958400" cy="828000"/>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n w="0">
                  <a:noFill/>
                </a:ln>
                <a:solidFill>
                  <a:schemeClr val="tx1"/>
                </a:solidFill>
                <a:effectLst>
                  <a:outerShdw blurRad="38100" dist="19050" dir="2700000" algn="tl" rotWithShape="0">
                    <a:schemeClr val="dk1">
                      <a:alpha val="40000"/>
                    </a:schemeClr>
                  </a:outerShdw>
                </a:effectLst>
              </a:rPr>
              <a:t>So </a:t>
            </a:r>
            <a:r>
              <a:rPr lang="en-US" dirty="0" err="1">
                <a:ln w="0">
                  <a:noFill/>
                </a:ln>
                <a:solidFill>
                  <a:schemeClr val="tx1"/>
                </a:solidFill>
                <a:effectLst>
                  <a:outerShdw blurRad="38100" dist="19050" dir="2700000" algn="tl" rotWithShape="0">
                    <a:schemeClr val="dk1">
                      <a:alpha val="40000"/>
                    </a:schemeClr>
                  </a:outerShdw>
                </a:effectLst>
              </a:rPr>
              <a:t>sánh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đáp</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án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với</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đáp</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án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chuẩn</a:t>
            </a:r>
            <a:endParaRPr lang="en-US" dirty="0">
              <a:ln w="0">
                <a:noFill/>
              </a:ln>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D6CA13F9-803E-45BD-8A4A-87B4B125FDA7}"/>
              </a:ext>
            </a:extLst>
          </p:cNvPr>
          <p:cNvSpPr/>
          <p:nvPr/>
        </p:nvSpPr>
        <p:spPr>
          <a:xfrm>
            <a:off x="4080268" y="2496835"/>
            <a:ext cx="2078400" cy="977829"/>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ln w="0">
                  <a:noFill/>
                </a:ln>
                <a:solidFill>
                  <a:schemeClr val="tx1"/>
                </a:solidFill>
                <a:effectLst>
                  <a:outerShdw blurRad="38100" dist="19050" dir="2700000" algn="tl" rotWithShape="0">
                    <a:schemeClr val="dk1">
                      <a:alpha val="40000"/>
                    </a:schemeClr>
                  </a:outerShdw>
                </a:effectLst>
              </a:rPr>
              <a:t>Ghi</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nhân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kết</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quả</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vào</a:t>
            </a:r>
            <a:r>
              <a:rPr lang="en-US" dirty="0">
                <a:ln w="0">
                  <a:noFill/>
                </a:ln>
                <a:solidFill>
                  <a:schemeClr val="tx1"/>
                </a:solidFill>
                <a:effectLst>
                  <a:outerShdw blurRad="38100" dist="19050" dir="2700000" algn="tl" rotWithShape="0">
                    <a:schemeClr val="dk1">
                      <a:alpha val="40000"/>
                    </a:schemeClr>
                  </a:outerShdw>
                </a:effectLst>
              </a:rPr>
              <a:t> file </a:t>
            </a:r>
            <a:r>
              <a:rPr lang="en-US" dirty="0" err="1">
                <a:ln w="0">
                  <a:noFill/>
                </a:ln>
                <a:solidFill>
                  <a:schemeClr val="tx1"/>
                </a:solidFill>
                <a:effectLst>
                  <a:outerShdw blurRad="38100" dist="19050" dir="2700000" algn="tl" rotWithShape="0">
                    <a:schemeClr val="dk1">
                      <a:alpha val="40000"/>
                    </a:schemeClr>
                  </a:outerShdw>
                </a:effectLst>
              </a:rPr>
              <a:t>kết</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quả</a:t>
            </a:r>
            <a:r>
              <a:rPr lang="en-US" dirty="0">
                <a:ln w="0">
                  <a:noFill/>
                </a:ln>
                <a:solidFill>
                  <a:schemeClr val="tx1"/>
                </a:solidFill>
                <a:effectLst>
                  <a:outerShdw blurRad="38100" dist="19050" dir="2700000" algn="tl" rotWithShape="0">
                    <a:schemeClr val="dk1">
                      <a:alpha val="40000"/>
                    </a:schemeClr>
                  </a:outerShdw>
                </a:effectLst>
              </a:rPr>
              <a:t> (.csv) </a:t>
            </a:r>
            <a:r>
              <a:rPr lang="en-US" dirty="0" err="1">
                <a:ln w="0">
                  <a:noFill/>
                </a:ln>
                <a:solidFill>
                  <a:schemeClr val="tx1"/>
                </a:solidFill>
                <a:effectLst>
                  <a:outerShdw blurRad="38100" dist="19050" dir="2700000" algn="tl" rotWithShape="0">
                    <a:schemeClr val="dk1">
                      <a:alpha val="40000"/>
                    </a:schemeClr>
                  </a:outerShdw>
                </a:effectLst>
              </a:rPr>
              <a:t>nếu</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trả</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lời</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đúng</a:t>
            </a:r>
            <a:endParaRPr lang="en-US" dirty="0">
              <a:ln w="0">
                <a:noFill/>
              </a:ln>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D1FC2C76-EFC7-43FC-ACD4-E999A4F85CFC}"/>
              </a:ext>
            </a:extLst>
          </p:cNvPr>
          <p:cNvSpPr/>
          <p:nvPr/>
        </p:nvSpPr>
        <p:spPr>
          <a:xfrm>
            <a:off x="1465736" y="2600549"/>
            <a:ext cx="1753200" cy="770400"/>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ln w="0">
                  <a:noFill/>
                </a:ln>
                <a:solidFill>
                  <a:schemeClr val="tx1"/>
                </a:solidFill>
                <a:effectLst>
                  <a:outerShdw blurRad="38100" dist="19050" dir="2700000" algn="tl" rotWithShape="0">
                    <a:schemeClr val="dk1">
                      <a:alpha val="40000"/>
                    </a:schemeClr>
                  </a:outerShdw>
                </a:effectLst>
              </a:rPr>
              <a:t>Tính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toán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các</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chỉ</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số</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đánh</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giá</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và</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thời</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gian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phản</a:t>
            </a:r>
            <a:r>
              <a:rPr lang="en-US" dirty="0">
                <a:ln w="0">
                  <a:noFill/>
                </a:ln>
                <a:solidFill>
                  <a:schemeClr val="tx1"/>
                </a:solidFill>
                <a:effectLst>
                  <a:outerShdw blurRad="38100" dist="19050" dir="2700000" algn="tl" rotWithShape="0">
                    <a:schemeClr val="dk1">
                      <a:alpha val="40000"/>
                    </a:schemeClr>
                  </a:outerShdw>
                </a:effectLst>
              </a:rPr>
              <a:t> </a:t>
            </a:r>
            <a:r>
              <a:rPr lang="en-US" dirty="0" err="1">
                <a:ln w="0">
                  <a:noFill/>
                </a:ln>
                <a:solidFill>
                  <a:schemeClr val="tx1"/>
                </a:solidFill>
                <a:effectLst>
                  <a:outerShdw blurRad="38100" dist="19050" dir="2700000" algn="tl" rotWithShape="0">
                    <a:schemeClr val="dk1">
                      <a:alpha val="40000"/>
                    </a:schemeClr>
                  </a:outerShdw>
                </a:effectLst>
              </a:rPr>
              <a:t>hồi</a:t>
            </a:r>
            <a:endParaRPr lang="en-US" dirty="0">
              <a:ln w="0">
                <a:noFill/>
              </a:ln>
              <a:solidFill>
                <a:schemeClr val="tx1"/>
              </a:solidFill>
              <a:effectLst>
                <a:outerShdw blurRad="38100" dist="19050" dir="2700000" algn="tl" rotWithShape="0">
                  <a:schemeClr val="dk1">
                    <a:alpha val="40000"/>
                  </a:schemeClr>
                </a:outerShdw>
              </a:effectLst>
            </a:endParaRPr>
          </a:p>
        </p:txBody>
      </p:sp>
      <p:cxnSp>
        <p:nvCxnSpPr>
          <p:cNvPr id="6" name="Straight Arrow Connector 5">
            <a:extLst>
              <a:ext uri="{FF2B5EF4-FFF2-40B4-BE49-F238E27FC236}">
                <a16:creationId xmlns:a16="http://schemas.microsoft.com/office/drawing/2014/main" id="{D7D1A6EA-E766-4714-8900-33903829A546}"/>
              </a:ext>
            </a:extLst>
          </p:cNvPr>
          <p:cNvCxnSpPr>
            <a:cxnSpLocks/>
            <a:stCxn id="3" idx="3"/>
            <a:endCxn id="8" idx="1"/>
          </p:cNvCxnSpPr>
          <p:nvPr/>
        </p:nvCxnSpPr>
        <p:spPr>
          <a:xfrm>
            <a:off x="2210400" y="1645200"/>
            <a:ext cx="400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3037041-85BE-4EDE-8FC5-329D5E01A4F2}"/>
              </a:ext>
            </a:extLst>
          </p:cNvPr>
          <p:cNvCxnSpPr>
            <a:cxnSpLocks/>
            <a:stCxn id="8" idx="3"/>
            <a:endCxn id="9" idx="1"/>
          </p:cNvCxnSpPr>
          <p:nvPr/>
        </p:nvCxnSpPr>
        <p:spPr>
          <a:xfrm>
            <a:off x="4364400" y="1645200"/>
            <a:ext cx="493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91B37D4-E3D6-4BF2-912A-403E01593FEB}"/>
              </a:ext>
            </a:extLst>
          </p:cNvPr>
          <p:cNvCxnSpPr>
            <a:cxnSpLocks/>
            <a:stCxn id="9" idx="3"/>
            <a:endCxn id="10" idx="1"/>
          </p:cNvCxnSpPr>
          <p:nvPr/>
        </p:nvCxnSpPr>
        <p:spPr>
          <a:xfrm>
            <a:off x="6610800" y="1645200"/>
            <a:ext cx="40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9392532-83B9-4326-9172-3A1F6C31F57B}"/>
              </a:ext>
            </a:extLst>
          </p:cNvPr>
          <p:cNvCxnSpPr>
            <a:cxnSpLocks/>
            <a:stCxn id="10" idx="2"/>
            <a:endCxn id="11" idx="0"/>
          </p:cNvCxnSpPr>
          <p:nvPr/>
        </p:nvCxnSpPr>
        <p:spPr>
          <a:xfrm>
            <a:off x="7999200" y="2059200"/>
            <a:ext cx="0" cy="512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B243289-4CCA-463F-95AA-37F34DC68392}"/>
              </a:ext>
            </a:extLst>
          </p:cNvPr>
          <p:cNvCxnSpPr>
            <a:cxnSpLocks/>
            <a:stCxn id="11" idx="1"/>
            <a:endCxn id="13" idx="3"/>
          </p:cNvCxnSpPr>
          <p:nvPr/>
        </p:nvCxnSpPr>
        <p:spPr>
          <a:xfrm flipH="1">
            <a:off x="6158668" y="2985750"/>
            <a:ext cx="861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973461B-160F-481D-B482-D0D71B946736}"/>
              </a:ext>
            </a:extLst>
          </p:cNvPr>
          <p:cNvCxnSpPr>
            <a:cxnSpLocks/>
            <a:stCxn id="13" idx="1"/>
            <a:endCxn id="14" idx="3"/>
          </p:cNvCxnSpPr>
          <p:nvPr/>
        </p:nvCxnSpPr>
        <p:spPr>
          <a:xfrm flipH="1" flipV="1">
            <a:off x="3218936" y="2985749"/>
            <a:ext cx="8613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3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idx="6"/>
          </p:nvPr>
        </p:nvSpPr>
        <p:spPr>
          <a:xfrm>
            <a:off x="457200" y="228600"/>
            <a:ext cx="6211200" cy="52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ĐÁNH GIÁ MÔ HÌNH NGÔN NGỮ LỚN</a:t>
            </a:r>
            <a:endParaRPr dirty="0">
              <a:latin typeface="+mj-lt"/>
            </a:endParaRPr>
          </a:p>
        </p:txBody>
      </p:sp>
      <p:sp>
        <p:nvSpPr>
          <p:cNvPr id="4" name="TextBox 3">
            <a:extLst>
              <a:ext uri="{FF2B5EF4-FFF2-40B4-BE49-F238E27FC236}">
                <a16:creationId xmlns:a16="http://schemas.microsoft.com/office/drawing/2014/main" id="{5397D062-A341-4E0C-8487-090A4F4AB9E4}"/>
              </a:ext>
            </a:extLst>
          </p:cNvPr>
          <p:cNvSpPr txBox="1"/>
          <p:nvPr/>
        </p:nvSpPr>
        <p:spPr>
          <a:xfrm>
            <a:off x="2059200" y="792000"/>
            <a:ext cx="283136" cy="307777"/>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9C45F1F7-50EC-4D82-BEA4-0C3FA5CF5346}"/>
              </a:ext>
            </a:extLst>
          </p:cNvPr>
          <p:cNvSpPr txBox="1"/>
          <p:nvPr/>
        </p:nvSpPr>
        <p:spPr>
          <a:xfrm>
            <a:off x="550800" y="756977"/>
            <a:ext cx="1835759" cy="307777"/>
          </a:xfrm>
          <a:prstGeom prst="rect">
            <a:avLst/>
          </a:prstGeom>
          <a:noFill/>
        </p:spPr>
        <p:txBody>
          <a:bodyPr wrap="none" rtlCol="0">
            <a:spAutoFit/>
          </a:bodyPr>
          <a:lstStyle/>
          <a:p>
            <a:r>
              <a:rPr lang="en-US" dirty="0"/>
              <a:t>4. </a:t>
            </a:r>
            <a:r>
              <a:rPr lang="en-US" dirty="0" err="1"/>
              <a:t>Kết</a:t>
            </a:r>
            <a:r>
              <a:rPr lang="en-US" dirty="0"/>
              <a:t> </a:t>
            </a:r>
            <a:r>
              <a:rPr lang="en-US" dirty="0" err="1"/>
              <a:t>quả</a:t>
            </a:r>
            <a:r>
              <a:rPr lang="en-US" dirty="0"/>
              <a:t> </a:t>
            </a:r>
            <a:r>
              <a:rPr lang="en-US" dirty="0" err="1"/>
              <a:t>đánh</a:t>
            </a:r>
            <a:r>
              <a:rPr lang="en-US" dirty="0"/>
              <a:t> </a:t>
            </a:r>
            <a:r>
              <a:rPr lang="en-US" dirty="0" err="1"/>
              <a:t>giá</a:t>
            </a:r>
            <a:r>
              <a:rPr lang="en-US" dirty="0"/>
              <a:t> :</a:t>
            </a:r>
          </a:p>
        </p:txBody>
      </p:sp>
      <p:graphicFrame>
        <p:nvGraphicFramePr>
          <p:cNvPr id="2" name="Table 4">
            <a:extLst>
              <a:ext uri="{FF2B5EF4-FFF2-40B4-BE49-F238E27FC236}">
                <a16:creationId xmlns:a16="http://schemas.microsoft.com/office/drawing/2014/main" id="{767288CD-AAC2-4129-899C-9A503006C521}"/>
              </a:ext>
            </a:extLst>
          </p:cNvPr>
          <p:cNvGraphicFramePr>
            <a:graphicFrameLocks noGrp="1"/>
          </p:cNvGraphicFramePr>
          <p:nvPr>
            <p:extLst>
              <p:ext uri="{D42A27DB-BD31-4B8C-83A1-F6EECF244321}">
                <p14:modId xmlns:p14="http://schemas.microsoft.com/office/powerpoint/2010/main" val="1462226717"/>
              </p:ext>
            </p:extLst>
          </p:nvPr>
        </p:nvGraphicFramePr>
        <p:xfrm>
          <a:off x="1468679" y="1593131"/>
          <a:ext cx="6096000" cy="1854200"/>
        </p:xfrm>
        <a:graphic>
          <a:graphicData uri="http://schemas.openxmlformats.org/drawingml/2006/table">
            <a:tbl>
              <a:tblPr firstRow="1" bandRow="1">
                <a:tableStyleId>{F5FCA046-88A7-4FA6-9B3E-7431B1C6CA16}</a:tableStyleId>
              </a:tblPr>
              <a:tblGrid>
                <a:gridCol w="1219200">
                  <a:extLst>
                    <a:ext uri="{9D8B030D-6E8A-4147-A177-3AD203B41FA5}">
                      <a16:colId xmlns:a16="http://schemas.microsoft.com/office/drawing/2014/main" val="80186439"/>
                    </a:ext>
                  </a:extLst>
                </a:gridCol>
                <a:gridCol w="1219200">
                  <a:extLst>
                    <a:ext uri="{9D8B030D-6E8A-4147-A177-3AD203B41FA5}">
                      <a16:colId xmlns:a16="http://schemas.microsoft.com/office/drawing/2014/main" val="2407109685"/>
                    </a:ext>
                  </a:extLst>
                </a:gridCol>
                <a:gridCol w="1219200">
                  <a:extLst>
                    <a:ext uri="{9D8B030D-6E8A-4147-A177-3AD203B41FA5}">
                      <a16:colId xmlns:a16="http://schemas.microsoft.com/office/drawing/2014/main" val="221655252"/>
                    </a:ext>
                  </a:extLst>
                </a:gridCol>
                <a:gridCol w="1219200">
                  <a:extLst>
                    <a:ext uri="{9D8B030D-6E8A-4147-A177-3AD203B41FA5}">
                      <a16:colId xmlns:a16="http://schemas.microsoft.com/office/drawing/2014/main" val="1935658586"/>
                    </a:ext>
                  </a:extLst>
                </a:gridCol>
                <a:gridCol w="1219200">
                  <a:extLst>
                    <a:ext uri="{9D8B030D-6E8A-4147-A177-3AD203B41FA5}">
                      <a16:colId xmlns:a16="http://schemas.microsoft.com/office/drawing/2014/main" val="958719487"/>
                    </a:ext>
                  </a:extLst>
                </a:gridCol>
              </a:tblGrid>
              <a:tr h="370840">
                <a:tc>
                  <a:txBody>
                    <a:bodyPr/>
                    <a:lstStyle/>
                    <a:p>
                      <a:r>
                        <a:rPr lang="en-US" b="0" dirty="0"/>
                        <a:t>Model</a:t>
                      </a:r>
                    </a:p>
                  </a:txBody>
                  <a:tcPr anchor="ctr"/>
                </a:tc>
                <a:tc>
                  <a:txBody>
                    <a:bodyPr/>
                    <a:lstStyle/>
                    <a:p>
                      <a:r>
                        <a:rPr lang="en-US" dirty="0"/>
                        <a:t>Accuracy</a:t>
                      </a:r>
                    </a:p>
                  </a:txBody>
                  <a:tcPr/>
                </a:tc>
                <a:tc>
                  <a:txBody>
                    <a:bodyPr/>
                    <a:lstStyle/>
                    <a:p>
                      <a:r>
                        <a:rPr lang="en-US" dirty="0" err="1"/>
                        <a:t>Min_time</a:t>
                      </a:r>
                      <a:endParaRPr lang="en-US" dirty="0"/>
                    </a:p>
                  </a:txBody>
                  <a:tcPr/>
                </a:tc>
                <a:tc>
                  <a:txBody>
                    <a:bodyPr/>
                    <a:lstStyle/>
                    <a:p>
                      <a:r>
                        <a:rPr lang="en-US" dirty="0" err="1"/>
                        <a:t>Max_time</a:t>
                      </a:r>
                      <a:r>
                        <a:rPr lang="en-US" dirty="0"/>
                        <a:t> </a:t>
                      </a:r>
                    </a:p>
                  </a:txBody>
                  <a:tcPr/>
                </a:tc>
                <a:tc>
                  <a:txBody>
                    <a:bodyPr/>
                    <a:lstStyle/>
                    <a:p>
                      <a:r>
                        <a:rPr lang="en-US" dirty="0" err="1"/>
                        <a:t>AVG_Time</a:t>
                      </a:r>
                      <a:endParaRPr lang="en-US" dirty="0"/>
                    </a:p>
                  </a:txBody>
                  <a:tcPr/>
                </a:tc>
                <a:extLst>
                  <a:ext uri="{0D108BD9-81ED-4DB2-BD59-A6C34878D82A}">
                    <a16:rowId xmlns:a16="http://schemas.microsoft.com/office/drawing/2014/main" val="2000308776"/>
                  </a:ext>
                </a:extLst>
              </a:tr>
              <a:tr h="370840">
                <a:tc>
                  <a:txBody>
                    <a:bodyPr/>
                    <a:lstStyle/>
                    <a:p>
                      <a:r>
                        <a:rPr lang="en-US" dirty="0" err="1"/>
                        <a:t>PhoGPT</a:t>
                      </a:r>
                      <a:endParaRPr lang="en-US" dirty="0"/>
                    </a:p>
                  </a:txBody>
                  <a:tcPr/>
                </a:tc>
                <a:tc>
                  <a:txBody>
                    <a:bodyPr/>
                    <a:lstStyle/>
                    <a:p>
                      <a:r>
                        <a:rPr lang="en-US" dirty="0"/>
                        <a:t>0.2433</a:t>
                      </a:r>
                    </a:p>
                  </a:txBody>
                  <a:tcPr anchor="ctr"/>
                </a:tc>
                <a:tc>
                  <a:txBody>
                    <a:bodyPr/>
                    <a:lstStyle/>
                    <a:p>
                      <a:r>
                        <a:rPr lang="en-US" dirty="0"/>
                        <a:t>0.4410</a:t>
                      </a:r>
                    </a:p>
                  </a:txBody>
                  <a:tcPr/>
                </a:tc>
                <a:tc>
                  <a:txBody>
                    <a:bodyPr/>
                    <a:lstStyle/>
                    <a:p>
                      <a:r>
                        <a:rPr lang="en-US" dirty="0"/>
                        <a:t>112.0134</a:t>
                      </a:r>
                    </a:p>
                  </a:txBody>
                  <a:tcPr/>
                </a:tc>
                <a:tc>
                  <a:txBody>
                    <a:bodyPr/>
                    <a:lstStyle/>
                    <a:p>
                      <a:r>
                        <a:rPr lang="en-US" dirty="0"/>
                        <a:t>4.2909</a:t>
                      </a:r>
                    </a:p>
                  </a:txBody>
                  <a:tcPr/>
                </a:tc>
                <a:extLst>
                  <a:ext uri="{0D108BD9-81ED-4DB2-BD59-A6C34878D82A}">
                    <a16:rowId xmlns:a16="http://schemas.microsoft.com/office/drawing/2014/main" val="3261554001"/>
                  </a:ext>
                </a:extLst>
              </a:tr>
              <a:tr h="370840">
                <a:tc>
                  <a:txBody>
                    <a:bodyPr/>
                    <a:lstStyle/>
                    <a:p>
                      <a:r>
                        <a:rPr lang="en-US" dirty="0" err="1"/>
                        <a:t>Vistral</a:t>
                      </a:r>
                      <a:endParaRPr lang="en-US" dirty="0"/>
                    </a:p>
                  </a:txBody>
                  <a:tcPr/>
                </a:tc>
                <a:tc>
                  <a:txBody>
                    <a:bodyPr/>
                    <a:lstStyle/>
                    <a:p>
                      <a:r>
                        <a:rPr lang="en-US" dirty="0"/>
                        <a:t>0.3777</a:t>
                      </a:r>
                    </a:p>
                  </a:txBody>
                  <a:tcPr/>
                </a:tc>
                <a:tc>
                  <a:txBody>
                    <a:bodyPr/>
                    <a:lstStyle/>
                    <a:p>
                      <a:r>
                        <a:rPr lang="en-US" dirty="0"/>
                        <a:t>0.7897</a:t>
                      </a:r>
                    </a:p>
                  </a:txBody>
                  <a:tcPr/>
                </a:tc>
                <a:tc>
                  <a:txBody>
                    <a:bodyPr/>
                    <a:lstStyle/>
                    <a:p>
                      <a:r>
                        <a:rPr lang="en-US" dirty="0"/>
                        <a:t>251.1795</a:t>
                      </a:r>
                    </a:p>
                  </a:txBody>
                  <a:tcPr/>
                </a:tc>
                <a:tc>
                  <a:txBody>
                    <a:bodyPr/>
                    <a:lstStyle/>
                    <a:p>
                      <a:r>
                        <a:rPr lang="en-US" dirty="0"/>
                        <a:t>13.3934</a:t>
                      </a:r>
                    </a:p>
                  </a:txBody>
                  <a:tcPr/>
                </a:tc>
                <a:extLst>
                  <a:ext uri="{0D108BD9-81ED-4DB2-BD59-A6C34878D82A}">
                    <a16:rowId xmlns:a16="http://schemas.microsoft.com/office/drawing/2014/main" val="3942660839"/>
                  </a:ext>
                </a:extLst>
              </a:tr>
              <a:tr h="370840">
                <a:tc>
                  <a:txBody>
                    <a:bodyPr/>
                    <a:lstStyle/>
                    <a:p>
                      <a:r>
                        <a:rPr lang="en-US" dirty="0"/>
                        <a:t>Llama</a:t>
                      </a:r>
                    </a:p>
                  </a:txBody>
                  <a:tcPr/>
                </a:tc>
                <a:tc>
                  <a:txBody>
                    <a:bodyPr/>
                    <a:lstStyle/>
                    <a:p>
                      <a:r>
                        <a:rPr lang="en-US" dirty="0"/>
                        <a:t>0.1882</a:t>
                      </a:r>
                    </a:p>
                  </a:txBody>
                  <a:tcPr/>
                </a:tc>
                <a:tc>
                  <a:txBody>
                    <a:bodyPr/>
                    <a:lstStyle/>
                    <a:p>
                      <a:r>
                        <a:rPr lang="en-US" dirty="0"/>
                        <a:t>0.5480</a:t>
                      </a:r>
                    </a:p>
                  </a:txBody>
                  <a:tcPr/>
                </a:tc>
                <a:tc>
                  <a:txBody>
                    <a:bodyPr/>
                    <a:lstStyle/>
                    <a:p>
                      <a:r>
                        <a:rPr lang="en-US" dirty="0"/>
                        <a:t>18.5055</a:t>
                      </a:r>
                    </a:p>
                  </a:txBody>
                  <a:tcPr/>
                </a:tc>
                <a:tc>
                  <a:txBody>
                    <a:bodyPr/>
                    <a:lstStyle/>
                    <a:p>
                      <a:r>
                        <a:rPr lang="en-US" dirty="0"/>
                        <a:t>9.5396</a:t>
                      </a:r>
                    </a:p>
                  </a:txBody>
                  <a:tcPr/>
                </a:tc>
                <a:extLst>
                  <a:ext uri="{0D108BD9-81ED-4DB2-BD59-A6C34878D82A}">
                    <a16:rowId xmlns:a16="http://schemas.microsoft.com/office/drawing/2014/main" val="609308968"/>
                  </a:ext>
                </a:extLst>
              </a:tr>
              <a:tr h="370840">
                <a:tc>
                  <a:txBody>
                    <a:bodyPr/>
                    <a:lstStyle/>
                    <a:p>
                      <a:r>
                        <a:rPr lang="en-US" dirty="0" err="1"/>
                        <a:t>VLlama</a:t>
                      </a:r>
                      <a:endParaRPr lang="en-US" dirty="0"/>
                    </a:p>
                  </a:txBody>
                  <a:tcPr/>
                </a:tc>
                <a:tc>
                  <a:txBody>
                    <a:bodyPr/>
                    <a:lstStyle/>
                    <a:p>
                      <a:r>
                        <a:rPr lang="en-US" dirty="0"/>
                        <a:t>0.2527</a:t>
                      </a:r>
                    </a:p>
                  </a:txBody>
                  <a:tcPr/>
                </a:tc>
                <a:tc>
                  <a:txBody>
                    <a:bodyPr/>
                    <a:lstStyle/>
                    <a:p>
                      <a:r>
                        <a:rPr lang="en-US" dirty="0"/>
                        <a:t>0.4735</a:t>
                      </a:r>
                    </a:p>
                  </a:txBody>
                  <a:tcPr/>
                </a:tc>
                <a:tc>
                  <a:txBody>
                    <a:bodyPr/>
                    <a:lstStyle/>
                    <a:p>
                      <a:r>
                        <a:rPr lang="en-US" dirty="0"/>
                        <a:t>15.0945</a:t>
                      </a:r>
                    </a:p>
                  </a:txBody>
                  <a:tcPr/>
                </a:tc>
                <a:tc>
                  <a:txBody>
                    <a:bodyPr/>
                    <a:lstStyle/>
                    <a:p>
                      <a:r>
                        <a:rPr lang="en-US" dirty="0"/>
                        <a:t>12.1750</a:t>
                      </a:r>
                    </a:p>
                  </a:txBody>
                  <a:tcPr/>
                </a:tc>
                <a:extLst>
                  <a:ext uri="{0D108BD9-81ED-4DB2-BD59-A6C34878D82A}">
                    <a16:rowId xmlns:a16="http://schemas.microsoft.com/office/drawing/2014/main" val="2510918287"/>
                  </a:ext>
                </a:extLst>
              </a:tr>
            </a:tbl>
          </a:graphicData>
        </a:graphic>
      </p:graphicFrame>
    </p:spTree>
    <p:extLst>
      <p:ext uri="{BB962C8B-B14F-4D97-AF65-F5344CB8AC3E}">
        <p14:creationId xmlns:p14="http://schemas.microsoft.com/office/powerpoint/2010/main" val="209607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idx="6"/>
          </p:nvPr>
        </p:nvSpPr>
        <p:spPr>
          <a:xfrm>
            <a:off x="457200" y="228600"/>
            <a:ext cx="6211200" cy="52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ĐÁNH GIÁ MÔ HÌNH NGÔN NGỮ LỚN</a:t>
            </a:r>
            <a:endParaRPr dirty="0">
              <a:latin typeface="+mj-lt"/>
            </a:endParaRPr>
          </a:p>
        </p:txBody>
      </p:sp>
      <p:sp>
        <p:nvSpPr>
          <p:cNvPr id="4" name="TextBox 3">
            <a:extLst>
              <a:ext uri="{FF2B5EF4-FFF2-40B4-BE49-F238E27FC236}">
                <a16:creationId xmlns:a16="http://schemas.microsoft.com/office/drawing/2014/main" id="{5397D062-A341-4E0C-8487-090A4F4AB9E4}"/>
              </a:ext>
            </a:extLst>
          </p:cNvPr>
          <p:cNvSpPr txBox="1"/>
          <p:nvPr/>
        </p:nvSpPr>
        <p:spPr>
          <a:xfrm>
            <a:off x="2059200" y="792000"/>
            <a:ext cx="283136" cy="307777"/>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9C45F1F7-50EC-4D82-BEA4-0C3FA5CF5346}"/>
              </a:ext>
            </a:extLst>
          </p:cNvPr>
          <p:cNvSpPr txBox="1"/>
          <p:nvPr/>
        </p:nvSpPr>
        <p:spPr>
          <a:xfrm>
            <a:off x="550800" y="756977"/>
            <a:ext cx="3804247" cy="307777"/>
          </a:xfrm>
          <a:prstGeom prst="rect">
            <a:avLst/>
          </a:prstGeom>
          <a:noFill/>
        </p:spPr>
        <p:txBody>
          <a:bodyPr wrap="none" rtlCol="0">
            <a:spAutoFit/>
          </a:bodyPr>
          <a:lstStyle/>
          <a:p>
            <a:r>
              <a:rPr lang="en-US" dirty="0"/>
              <a:t>5.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và</a:t>
            </a:r>
            <a:r>
              <a:rPr lang="en-US" dirty="0"/>
              <a:t> </a:t>
            </a:r>
            <a:r>
              <a:rPr lang="en-US" dirty="0" err="1"/>
              <a:t>định</a:t>
            </a:r>
            <a:r>
              <a:rPr lang="en-US" dirty="0"/>
              <a:t> </a:t>
            </a:r>
            <a:r>
              <a:rPr lang="en-US" dirty="0" err="1"/>
              <a:t>hướng</a:t>
            </a:r>
            <a:r>
              <a:rPr lang="en-US" dirty="0"/>
              <a:t> </a:t>
            </a:r>
            <a:r>
              <a:rPr lang="en-US" dirty="0" err="1"/>
              <a:t>cải</a:t>
            </a:r>
            <a:r>
              <a:rPr lang="en-US" dirty="0"/>
              <a:t> </a:t>
            </a:r>
            <a:r>
              <a:rPr lang="en-US" dirty="0" err="1"/>
              <a:t>thiện</a:t>
            </a:r>
            <a:r>
              <a:rPr lang="en-US" dirty="0"/>
              <a:t> :</a:t>
            </a:r>
          </a:p>
        </p:txBody>
      </p:sp>
      <p:sp>
        <p:nvSpPr>
          <p:cNvPr id="7" name="TextBox 6">
            <a:extLst>
              <a:ext uri="{FF2B5EF4-FFF2-40B4-BE49-F238E27FC236}">
                <a16:creationId xmlns:a16="http://schemas.microsoft.com/office/drawing/2014/main" id="{365058CB-B581-42CE-B239-451C9124B51B}"/>
              </a:ext>
            </a:extLst>
          </p:cNvPr>
          <p:cNvSpPr txBox="1"/>
          <p:nvPr/>
        </p:nvSpPr>
        <p:spPr>
          <a:xfrm>
            <a:off x="763200" y="1055731"/>
            <a:ext cx="7740000" cy="2857898"/>
          </a:xfrm>
          <a:prstGeom prst="rect">
            <a:avLst/>
          </a:prstGeom>
          <a:noFill/>
        </p:spPr>
        <p:txBody>
          <a:bodyPr wrap="square">
            <a:spAutoFit/>
          </a:bodyPr>
          <a:lstStyle/>
          <a:p>
            <a:pPr algn="just">
              <a:lnSpc>
                <a:spcPct val="115000"/>
              </a:lnSpc>
              <a:spcBef>
                <a:spcPts val="800"/>
              </a:spcBef>
              <a:spcAft>
                <a:spcPts val="400"/>
              </a:spcAft>
              <a:tabLst>
                <a:tab pos="285750" algn="l"/>
                <a:tab pos="2971800" algn="l"/>
              </a:tabLst>
            </a:pPr>
            <a:r>
              <a:rPr lang="en-US" sz="1400" b="1" dirty="0" err="1">
                <a:effectLst/>
                <a:latin typeface="+mj-lt"/>
                <a:ea typeface="MS Gothic" panose="020B0609070205080204" pitchFamily="49" charset="-128"/>
                <a:cs typeface="Times New Roman" panose="02020603050405020304" pitchFamily="18" charset="0"/>
              </a:rPr>
              <a:t>Phân</a:t>
            </a:r>
            <a:r>
              <a:rPr lang="en-US" sz="1400" b="1" dirty="0">
                <a:effectLst/>
                <a:latin typeface="+mj-lt"/>
                <a:ea typeface="MS Gothic" panose="020B0609070205080204" pitchFamily="49" charset="-128"/>
                <a:cs typeface="Times New Roman" panose="02020603050405020304" pitchFamily="18" charset="0"/>
              </a:rPr>
              <a:t> </a:t>
            </a:r>
            <a:r>
              <a:rPr lang="en-US" sz="1400" b="1" dirty="0" err="1">
                <a:effectLst/>
                <a:latin typeface="+mj-lt"/>
                <a:ea typeface="MS Gothic" panose="020B0609070205080204" pitchFamily="49" charset="-128"/>
                <a:cs typeface="Times New Roman" panose="02020603050405020304" pitchFamily="18" charset="0"/>
              </a:rPr>
              <a:t>tích</a:t>
            </a:r>
            <a:r>
              <a:rPr lang="en-US" sz="1400" b="1" dirty="0">
                <a:effectLst/>
                <a:latin typeface="+mj-lt"/>
                <a:ea typeface="MS Gothic" panose="020B0609070205080204" pitchFamily="49" charset="-128"/>
                <a:cs typeface="Times New Roman" panose="02020603050405020304" pitchFamily="18" charset="0"/>
              </a:rPr>
              <a:t> </a:t>
            </a:r>
            <a:r>
              <a:rPr lang="en-US" sz="1400" b="1" dirty="0" err="1">
                <a:effectLst/>
                <a:latin typeface="+mj-lt"/>
                <a:ea typeface="MS Gothic" panose="020B0609070205080204" pitchFamily="49" charset="-128"/>
                <a:cs typeface="Times New Roman" panose="02020603050405020304" pitchFamily="18" charset="0"/>
              </a:rPr>
              <a:t>kết</a:t>
            </a:r>
            <a:r>
              <a:rPr lang="en-US" sz="1400" b="1" dirty="0">
                <a:effectLst/>
                <a:latin typeface="+mj-lt"/>
                <a:ea typeface="MS Gothic" panose="020B0609070205080204" pitchFamily="49" charset="-128"/>
                <a:cs typeface="Times New Roman" panose="02020603050405020304" pitchFamily="18" charset="0"/>
              </a:rPr>
              <a:t> </a:t>
            </a:r>
            <a:r>
              <a:rPr lang="en-US" sz="1400" b="1" dirty="0" err="1">
                <a:effectLst/>
                <a:latin typeface="+mj-lt"/>
                <a:ea typeface="MS Gothic" panose="020B0609070205080204" pitchFamily="49" charset="-128"/>
                <a:cs typeface="Times New Roman" panose="02020603050405020304" pitchFamily="18" charset="0"/>
              </a:rPr>
              <a:t>quả</a:t>
            </a:r>
            <a:endParaRPr lang="en-US" sz="1400" b="1" dirty="0">
              <a:effectLst/>
              <a:latin typeface="+mj-lt"/>
              <a:ea typeface="MS Gothic" panose="020B0609070205080204" pitchFamily="49" charset="-128"/>
              <a:cs typeface="Times New Roman" panose="02020603050405020304" pitchFamily="18" charset="0"/>
            </a:endParaRPr>
          </a:p>
          <a:p>
            <a:pPr algn="just">
              <a:lnSpc>
                <a:spcPct val="115000"/>
              </a:lnSpc>
              <a:spcAft>
                <a:spcPts val="800"/>
              </a:spcAft>
              <a:tabLst>
                <a:tab pos="285750" algn="l"/>
                <a:tab pos="2971800" algn="l"/>
              </a:tabLst>
            </a:pPr>
            <a:r>
              <a:rPr lang="en-US" sz="1400" dirty="0" err="1">
                <a:effectLst/>
                <a:latin typeface="+mj-lt"/>
                <a:ea typeface="Times New Roman" panose="02020603050405020304" pitchFamily="18" charset="0"/>
              </a:rPr>
              <a:t>Từ</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bảng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kết</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quả</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có</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thể</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thấy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mô</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hình</a:t>
            </a:r>
            <a:r>
              <a:rPr lang="en-US" sz="1400" dirty="0">
                <a:effectLst/>
                <a:latin typeface="+mj-lt"/>
                <a:ea typeface="Times New Roman" panose="02020603050405020304" pitchFamily="18" charset="0"/>
              </a:rPr>
              <a:t> </a:t>
            </a:r>
            <a:r>
              <a:rPr lang="en-US" sz="1400" b="1" dirty="0" err="1">
                <a:effectLst/>
                <a:latin typeface="+mj-lt"/>
                <a:ea typeface="Times New Roman" panose="02020603050405020304" pitchFamily="18" charset="0"/>
              </a:rPr>
              <a:t>Vistral</a:t>
            </a:r>
            <a:r>
              <a:rPr lang="en-US" sz="1400" b="1"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đạt</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độ</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chính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xác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cao</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nhất</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với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tỷ</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lệ</a:t>
            </a:r>
            <a:r>
              <a:rPr lang="en-US" sz="1400" dirty="0">
                <a:effectLst/>
                <a:latin typeface="+mj-lt"/>
                <a:ea typeface="Times New Roman" panose="02020603050405020304" pitchFamily="18" charset="0"/>
              </a:rPr>
              <a:t> </a:t>
            </a:r>
            <a:r>
              <a:rPr lang="en-US" sz="1400" b="1" dirty="0">
                <a:effectLst/>
                <a:latin typeface="+mj-lt"/>
                <a:ea typeface="Times New Roman" panose="02020603050405020304" pitchFamily="18" charset="0"/>
              </a:rPr>
              <a:t>0.3777</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Tuy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nhiên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mô</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hình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này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cũng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có</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thời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gian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phản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hồi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trung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bình</a:t>
            </a:r>
            <a:r>
              <a:rPr lang="en-US" sz="1400" dirty="0">
                <a:effectLst/>
                <a:latin typeface="+mj-lt"/>
                <a:ea typeface="Times New Roman" panose="02020603050405020304" pitchFamily="18" charset="0"/>
              </a:rPr>
              <a:t> (</a:t>
            </a:r>
            <a:r>
              <a:rPr lang="en-US" sz="1400" b="1" dirty="0" err="1">
                <a:effectLst/>
                <a:latin typeface="+mj-lt"/>
                <a:ea typeface="Times New Roman" panose="02020603050405020304" pitchFamily="18" charset="0"/>
              </a:rPr>
              <a:t>AVG_time</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đáng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kể</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là</a:t>
            </a:r>
            <a:r>
              <a:rPr lang="en-US" sz="1400" dirty="0">
                <a:effectLst/>
                <a:latin typeface="+mj-lt"/>
                <a:ea typeface="Times New Roman" panose="02020603050405020304" pitchFamily="18" charset="0"/>
              </a:rPr>
              <a:t> </a:t>
            </a:r>
            <a:r>
              <a:rPr lang="en-US" sz="1400" b="1" dirty="0">
                <a:effectLst/>
                <a:latin typeface="+mj-lt"/>
                <a:ea typeface="Times New Roman" panose="02020603050405020304" pitchFamily="18" charset="0"/>
              </a:rPr>
              <a:t>13.3934 </a:t>
            </a:r>
            <a:r>
              <a:rPr lang="en-US" sz="1400" b="1" dirty="0" err="1">
                <a:effectLst/>
                <a:latin typeface="+mj-lt"/>
                <a:ea typeface="Times New Roman" panose="02020603050405020304" pitchFamily="18" charset="0"/>
              </a:rPr>
              <a:t>giây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Đây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là</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một</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khoảng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thời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gian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tương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đối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dài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có</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thể</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gây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ảnh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hưởng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đến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trải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nghiệm</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người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dùng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nếu</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ứng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dụng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đòi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hỏi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phản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hồi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nhanh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chóng</a:t>
            </a:r>
            <a:r>
              <a:rPr lang="en-US" sz="1400" dirty="0">
                <a:effectLst/>
                <a:latin typeface="+mj-lt"/>
                <a:ea typeface="Times New Roman" panose="02020603050405020304" pitchFamily="18" charset="0"/>
              </a:rPr>
              <a:t>.</a:t>
            </a:r>
          </a:p>
          <a:p>
            <a:pPr algn="just">
              <a:lnSpc>
                <a:spcPct val="115000"/>
              </a:lnSpc>
              <a:spcBef>
                <a:spcPts val="800"/>
              </a:spcBef>
              <a:spcAft>
                <a:spcPts val="400"/>
              </a:spcAft>
              <a:tabLst>
                <a:tab pos="285750" algn="l"/>
                <a:tab pos="2971800" algn="l"/>
              </a:tabLst>
            </a:pPr>
            <a:r>
              <a:rPr lang="en-US" sz="1400" b="1" dirty="0" err="1">
                <a:effectLst/>
                <a:latin typeface="+mj-lt"/>
                <a:ea typeface="MS Gothic" panose="020B0609070205080204" pitchFamily="49" charset="-128"/>
                <a:cs typeface="Times New Roman" panose="02020603050405020304" pitchFamily="18" charset="0"/>
              </a:rPr>
              <a:t>Định</a:t>
            </a:r>
            <a:r>
              <a:rPr lang="en-US" sz="1400" b="1" dirty="0">
                <a:effectLst/>
                <a:latin typeface="+mj-lt"/>
                <a:ea typeface="MS Gothic" panose="020B0609070205080204" pitchFamily="49" charset="-128"/>
                <a:cs typeface="Times New Roman" panose="02020603050405020304" pitchFamily="18" charset="0"/>
              </a:rPr>
              <a:t> </a:t>
            </a:r>
            <a:r>
              <a:rPr lang="en-US" sz="1400" b="1" dirty="0" err="1">
                <a:effectLst/>
                <a:latin typeface="+mj-lt"/>
                <a:ea typeface="MS Gothic" panose="020B0609070205080204" pitchFamily="49" charset="-128"/>
                <a:cs typeface="Times New Roman" panose="02020603050405020304" pitchFamily="18" charset="0"/>
              </a:rPr>
              <a:t>hướng</a:t>
            </a:r>
            <a:r>
              <a:rPr lang="en-US" sz="1400" b="1" dirty="0">
                <a:effectLst/>
                <a:latin typeface="+mj-lt"/>
                <a:ea typeface="MS Gothic" panose="020B0609070205080204" pitchFamily="49" charset="-128"/>
                <a:cs typeface="Times New Roman" panose="02020603050405020304" pitchFamily="18" charset="0"/>
              </a:rPr>
              <a:t> </a:t>
            </a:r>
            <a:r>
              <a:rPr lang="en-US" sz="1400" b="1" dirty="0" err="1">
                <a:effectLst/>
                <a:latin typeface="+mj-lt"/>
                <a:ea typeface="MS Gothic" panose="020B0609070205080204" pitchFamily="49" charset="-128"/>
                <a:cs typeface="Times New Roman" panose="02020603050405020304" pitchFamily="18" charset="0"/>
              </a:rPr>
              <a:t>cải</a:t>
            </a:r>
            <a:r>
              <a:rPr lang="en-US" sz="1400" b="1" dirty="0">
                <a:effectLst/>
                <a:latin typeface="+mj-lt"/>
                <a:ea typeface="MS Gothic" panose="020B0609070205080204" pitchFamily="49" charset="-128"/>
                <a:cs typeface="Times New Roman" panose="02020603050405020304" pitchFamily="18" charset="0"/>
              </a:rPr>
              <a:t> </a:t>
            </a:r>
            <a:r>
              <a:rPr lang="en-US" sz="1400" b="1" dirty="0" err="1">
                <a:effectLst/>
                <a:latin typeface="+mj-lt"/>
                <a:ea typeface="MS Gothic" panose="020B0609070205080204" pitchFamily="49" charset="-128"/>
                <a:cs typeface="Times New Roman" panose="02020603050405020304" pitchFamily="18" charset="0"/>
              </a:rPr>
              <a:t>thiện</a:t>
            </a:r>
            <a:endParaRPr lang="en-US" sz="1400" b="1" dirty="0">
              <a:effectLst/>
              <a:latin typeface="+mj-lt"/>
              <a:ea typeface="MS Gothic" panose="020B0609070205080204" pitchFamily="49" charset="-128"/>
              <a:cs typeface="Times New Roman" panose="02020603050405020304" pitchFamily="18" charset="0"/>
            </a:endParaRPr>
          </a:p>
          <a:p>
            <a:pPr algn="just">
              <a:lnSpc>
                <a:spcPct val="115000"/>
              </a:lnSpc>
              <a:spcAft>
                <a:spcPts val="800"/>
              </a:spcAft>
              <a:tabLst>
                <a:tab pos="285750" algn="l"/>
                <a:tab pos="2971800" algn="l"/>
              </a:tabLst>
            </a:pPr>
            <a:r>
              <a:rPr lang="en-US" sz="1400" dirty="0" err="1">
                <a:effectLst/>
                <a:latin typeface="+mj-lt"/>
                <a:ea typeface="Times New Roman" panose="02020603050405020304" pitchFamily="18" charset="0"/>
              </a:rPr>
              <a:t>Nhận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thấy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sự</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đánh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đổi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giữa</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độ</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chính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xác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và</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thời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gian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phản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hồi</a:t>
            </a:r>
            <a:r>
              <a:rPr lang="en-US" sz="1400" dirty="0">
                <a:effectLst/>
                <a:latin typeface="+mj-lt"/>
                <a:ea typeface="Times New Roman" panose="02020603050405020304" pitchFamily="18" charset="0"/>
              </a:rPr>
              <a:t> ở </a:t>
            </a:r>
            <a:r>
              <a:rPr lang="en-US" sz="1400" dirty="0" err="1">
                <a:effectLst/>
                <a:latin typeface="+mj-lt"/>
                <a:ea typeface="Times New Roman" panose="02020603050405020304" pitchFamily="18" charset="0"/>
              </a:rPr>
              <a:t>mô</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hình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Vistral</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nhóm</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nghiên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cứu</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dự</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định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sẽ</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thực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hiện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quá</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trình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tinh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chỉnh</a:t>
            </a:r>
            <a:r>
              <a:rPr lang="en-US" sz="1400" dirty="0">
                <a:effectLst/>
                <a:latin typeface="+mj-lt"/>
                <a:ea typeface="Times New Roman" panose="02020603050405020304" pitchFamily="18" charset="0"/>
              </a:rPr>
              <a:t> (fine-tune) </a:t>
            </a:r>
            <a:r>
              <a:rPr lang="en-US" sz="1400" dirty="0" err="1">
                <a:effectLst/>
                <a:latin typeface="+mj-lt"/>
                <a:ea typeface="Times New Roman" panose="02020603050405020304" pitchFamily="18" charset="0"/>
              </a:rPr>
              <a:t>mô</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hình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này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Mục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tiêu</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của</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việc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tinh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chỉnh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là</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tối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ưu</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hóa</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mô</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hình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để</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vừa</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duy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trì</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được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độ</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chính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xác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cao</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vừa</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giảm</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thiểu</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thời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gian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phản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hồi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xuống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mức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chấp</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nhận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được</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đối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với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người</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dùng</a:t>
            </a:r>
            <a:r>
              <a:rPr lang="en-US" sz="1400" dirty="0">
                <a:effectLst/>
                <a:latin typeface="+mj-lt"/>
                <a:ea typeface="Times New Roman" panose="02020603050405020304" pitchFamily="18" charset="0"/>
              </a:rPr>
              <a:t>.</a:t>
            </a:r>
          </a:p>
        </p:txBody>
      </p:sp>
    </p:spTree>
    <p:extLst>
      <p:ext uri="{BB962C8B-B14F-4D97-AF65-F5344CB8AC3E}">
        <p14:creationId xmlns:p14="http://schemas.microsoft.com/office/powerpoint/2010/main" val="182282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F3ED94-7980-4701-962A-6CADBA3A62FB}"/>
              </a:ext>
            </a:extLst>
          </p:cNvPr>
          <p:cNvSpPr>
            <a:spLocks noGrp="1"/>
          </p:cNvSpPr>
          <p:nvPr>
            <p:ph type="title" idx="6"/>
          </p:nvPr>
        </p:nvSpPr>
        <p:spPr/>
        <p:txBody>
          <a:bodyPr/>
          <a:lstStyle/>
          <a:p>
            <a:r>
              <a:rPr lang="en-US" dirty="0" err="1">
                <a:latin typeface="+mj-lt"/>
              </a:rPr>
              <a:t>Chuẩn</a:t>
            </a:r>
            <a:r>
              <a:rPr lang="en-US" dirty="0">
                <a:latin typeface="+mj-lt"/>
              </a:rPr>
              <a:t> </a:t>
            </a:r>
            <a:r>
              <a:rPr lang="en-US" dirty="0" err="1">
                <a:latin typeface="+mj-lt"/>
              </a:rPr>
              <a:t>bị</a:t>
            </a:r>
            <a:r>
              <a:rPr lang="en-US" dirty="0">
                <a:latin typeface="+mj-lt"/>
              </a:rPr>
              <a:t> </a:t>
            </a:r>
            <a:r>
              <a:rPr lang="en-US" dirty="0" err="1">
                <a:latin typeface="+mj-lt"/>
              </a:rPr>
              <a:t>bộ</a:t>
            </a:r>
            <a:r>
              <a:rPr lang="en-US" dirty="0">
                <a:latin typeface="+mj-lt"/>
              </a:rPr>
              <a:t> </a:t>
            </a:r>
            <a:r>
              <a:rPr lang="en-US" dirty="0" err="1">
                <a:latin typeface="+mj-lt"/>
              </a:rPr>
              <a:t>dữ</a:t>
            </a:r>
            <a:r>
              <a:rPr lang="en-US" dirty="0">
                <a:latin typeface="+mj-lt"/>
              </a:rPr>
              <a:t> </a:t>
            </a:r>
            <a:r>
              <a:rPr lang="en-US" dirty="0" err="1">
                <a:latin typeface="+mj-lt"/>
              </a:rPr>
              <a:t>liệu</a:t>
            </a:r>
            <a:r>
              <a:rPr lang="en-US" dirty="0">
                <a:latin typeface="+mj-lt"/>
              </a:rPr>
              <a:t> </a:t>
            </a:r>
            <a:r>
              <a:rPr lang="en-US" dirty="0" err="1">
                <a:latin typeface="+mj-lt"/>
              </a:rPr>
              <a:t>huấn</a:t>
            </a:r>
            <a:r>
              <a:rPr lang="en-US" dirty="0">
                <a:latin typeface="+mj-lt"/>
              </a:rPr>
              <a:t> </a:t>
            </a:r>
            <a:r>
              <a:rPr lang="en-US" dirty="0" err="1">
                <a:latin typeface="+mj-lt"/>
              </a:rPr>
              <a:t>luyện</a:t>
            </a:r>
            <a:endParaRPr lang="en-US" dirty="0">
              <a:latin typeface="+mj-lt"/>
            </a:endParaRPr>
          </a:p>
        </p:txBody>
      </p:sp>
      <p:sp>
        <p:nvSpPr>
          <p:cNvPr id="11" name="TextBox 10">
            <a:extLst>
              <a:ext uri="{FF2B5EF4-FFF2-40B4-BE49-F238E27FC236}">
                <a16:creationId xmlns:a16="http://schemas.microsoft.com/office/drawing/2014/main" id="{C43E1C90-3924-4193-BE3C-ED3C8836CBE5}"/>
              </a:ext>
            </a:extLst>
          </p:cNvPr>
          <p:cNvSpPr txBox="1"/>
          <p:nvPr/>
        </p:nvSpPr>
        <p:spPr>
          <a:xfrm>
            <a:off x="385200" y="907200"/>
            <a:ext cx="2901756" cy="307777"/>
          </a:xfrm>
          <a:prstGeom prst="rect">
            <a:avLst/>
          </a:prstGeom>
          <a:noFill/>
        </p:spPr>
        <p:txBody>
          <a:bodyPr wrap="none" rtlCol="0">
            <a:spAutoFit/>
          </a:bodyPr>
          <a:lstStyle/>
          <a:p>
            <a:r>
              <a:rPr lang="en-US" dirty="0" err="1"/>
              <a:t>Mục</a:t>
            </a:r>
            <a:r>
              <a:rPr lang="en-US" dirty="0"/>
              <a:t> </a:t>
            </a:r>
            <a:r>
              <a:rPr lang="en-US" dirty="0" err="1"/>
              <a:t>tiêu</a:t>
            </a:r>
            <a:r>
              <a:rPr lang="en-US" dirty="0"/>
              <a:t> </a:t>
            </a:r>
            <a:r>
              <a:rPr lang="en-US" dirty="0" err="1"/>
              <a:t>xây</a:t>
            </a:r>
            <a:r>
              <a:rPr lang="en-US" dirty="0"/>
              <a:t> </a:t>
            </a:r>
            <a:r>
              <a:rPr lang="en-US" dirty="0" err="1"/>
              <a:t>dựng</a:t>
            </a:r>
            <a:r>
              <a:rPr lang="en-US" dirty="0"/>
              <a:t> </a:t>
            </a:r>
            <a:r>
              <a:rPr lang="en-US" dirty="0" err="1"/>
              <a:t>nguồn</a:t>
            </a:r>
            <a:r>
              <a:rPr lang="en-US" dirty="0"/>
              <a:t> </a:t>
            </a:r>
            <a:r>
              <a:rPr lang="en-US" dirty="0" err="1"/>
              <a:t>dữ</a:t>
            </a:r>
            <a:r>
              <a:rPr lang="en-US" dirty="0"/>
              <a:t> </a:t>
            </a:r>
            <a:r>
              <a:rPr lang="en-US" dirty="0" err="1"/>
              <a:t>liệu</a:t>
            </a:r>
            <a:r>
              <a:rPr lang="en-US" dirty="0"/>
              <a:t> :</a:t>
            </a:r>
          </a:p>
        </p:txBody>
      </p:sp>
      <p:sp>
        <p:nvSpPr>
          <p:cNvPr id="12" name="TextBox 11">
            <a:extLst>
              <a:ext uri="{FF2B5EF4-FFF2-40B4-BE49-F238E27FC236}">
                <a16:creationId xmlns:a16="http://schemas.microsoft.com/office/drawing/2014/main" id="{57DC43F6-320B-4F8A-9F4E-27E72547184A}"/>
              </a:ext>
            </a:extLst>
          </p:cNvPr>
          <p:cNvSpPr txBox="1"/>
          <p:nvPr/>
        </p:nvSpPr>
        <p:spPr>
          <a:xfrm>
            <a:off x="738322" y="1214977"/>
            <a:ext cx="7607415" cy="523220"/>
          </a:xfrm>
          <a:prstGeom prst="rect">
            <a:avLst/>
          </a:prstGeom>
          <a:noFill/>
        </p:spPr>
        <p:txBody>
          <a:bodyPr wrap="square" rtlCol="0">
            <a:spAutoFit/>
          </a:bodyPr>
          <a:lstStyle/>
          <a:p>
            <a:r>
              <a:rPr lang="en-US" dirty="0" err="1"/>
              <a:t>Xây</a:t>
            </a:r>
            <a:r>
              <a:rPr lang="en-US" dirty="0"/>
              <a:t> </a:t>
            </a:r>
            <a:r>
              <a:rPr lang="en-US" dirty="0" err="1"/>
              <a:t>dựng</a:t>
            </a:r>
            <a:r>
              <a:rPr lang="en-US" dirty="0"/>
              <a:t> 1 corpus </a:t>
            </a:r>
            <a:r>
              <a:rPr lang="en-US" dirty="0" err="1"/>
              <a:t>chất</a:t>
            </a:r>
            <a:r>
              <a:rPr lang="en-US" dirty="0"/>
              <a:t> </a:t>
            </a:r>
            <a:r>
              <a:rPr lang="en-US" dirty="0" err="1"/>
              <a:t>lượng</a:t>
            </a:r>
            <a:r>
              <a:rPr lang="en-US" dirty="0"/>
              <a:t> </a:t>
            </a:r>
            <a:r>
              <a:rPr lang="en-US" dirty="0" err="1"/>
              <a:t>cao</a:t>
            </a:r>
            <a:r>
              <a:rPr lang="en-US" dirty="0"/>
              <a:t> </a:t>
            </a:r>
            <a:r>
              <a:rPr lang="en-US" dirty="0" err="1"/>
              <a:t>để</a:t>
            </a:r>
            <a:r>
              <a:rPr lang="en-US" dirty="0"/>
              <a:t> </a:t>
            </a:r>
            <a:r>
              <a:rPr lang="en-US" dirty="0" err="1"/>
              <a:t>tinh</a:t>
            </a:r>
            <a:r>
              <a:rPr lang="en-US" dirty="0"/>
              <a:t> </a:t>
            </a:r>
            <a:r>
              <a:rPr lang="en-US" dirty="0" err="1"/>
              <a:t>chỉnh</a:t>
            </a:r>
            <a:r>
              <a:rPr lang="en-US" dirty="0"/>
              <a:t> </a:t>
            </a:r>
            <a:r>
              <a:rPr lang="en-US" dirty="0" err="1"/>
              <a:t>mô</a:t>
            </a:r>
            <a:r>
              <a:rPr lang="en-US" dirty="0"/>
              <a:t> </a:t>
            </a:r>
            <a:r>
              <a:rPr lang="en-US" dirty="0" err="1"/>
              <a:t>hình</a:t>
            </a:r>
            <a:r>
              <a:rPr lang="en-US" dirty="0"/>
              <a:t> </a:t>
            </a:r>
            <a:r>
              <a:rPr lang="en-US" dirty="0" err="1"/>
              <a:t>ngôn</a:t>
            </a:r>
            <a:r>
              <a:rPr lang="en-US" dirty="0"/>
              <a:t> </a:t>
            </a:r>
            <a:r>
              <a:rPr lang="en-US" dirty="0" err="1"/>
              <a:t>ngữ</a:t>
            </a:r>
            <a:r>
              <a:rPr lang="en-US" dirty="0"/>
              <a:t> </a:t>
            </a:r>
            <a:r>
              <a:rPr lang="en-US" dirty="0" err="1"/>
              <a:t>lớn</a:t>
            </a:r>
            <a:r>
              <a:rPr lang="en-US" dirty="0"/>
              <a:t> (LLM) </a:t>
            </a:r>
            <a:r>
              <a:rPr lang="en-US" dirty="0" err="1"/>
              <a:t>đã</a:t>
            </a:r>
            <a:r>
              <a:rPr lang="en-US" dirty="0"/>
              <a:t> </a:t>
            </a:r>
            <a:r>
              <a:rPr lang="en-US" dirty="0" err="1"/>
              <a:t>được</a:t>
            </a:r>
            <a:r>
              <a:rPr lang="en-US" dirty="0"/>
              <a:t> </a:t>
            </a:r>
            <a:r>
              <a:rPr lang="en-US" dirty="0" err="1"/>
              <a:t>huấn</a:t>
            </a:r>
            <a:r>
              <a:rPr lang="en-US" dirty="0"/>
              <a:t> </a:t>
            </a:r>
            <a:r>
              <a:rPr lang="en-US" dirty="0" err="1"/>
              <a:t>luyện</a:t>
            </a:r>
            <a:r>
              <a:rPr lang="en-US" dirty="0"/>
              <a:t> </a:t>
            </a:r>
            <a:r>
              <a:rPr lang="en-US" dirty="0" err="1"/>
              <a:t>sơ</a:t>
            </a:r>
            <a:r>
              <a:rPr lang="en-US" dirty="0"/>
              <a:t> </a:t>
            </a:r>
            <a:r>
              <a:rPr lang="en-US" dirty="0" err="1"/>
              <a:t>bộ</a:t>
            </a:r>
            <a:r>
              <a:rPr lang="en-US" dirty="0"/>
              <a:t> </a:t>
            </a:r>
            <a:r>
              <a:rPr lang="en-US" dirty="0" err="1"/>
              <a:t>trên</a:t>
            </a:r>
            <a:r>
              <a:rPr lang="en-US" dirty="0"/>
              <a:t> </a:t>
            </a:r>
            <a:r>
              <a:rPr lang="en-US" dirty="0" err="1"/>
              <a:t>nền</a:t>
            </a:r>
            <a:r>
              <a:rPr lang="en-US" dirty="0"/>
              <a:t> </a:t>
            </a:r>
            <a:r>
              <a:rPr lang="en-US" dirty="0" err="1"/>
              <a:t>tảng</a:t>
            </a:r>
            <a:r>
              <a:rPr lang="en-US" dirty="0"/>
              <a:t> Hugging Face.</a:t>
            </a:r>
          </a:p>
        </p:txBody>
      </p:sp>
      <p:sp>
        <p:nvSpPr>
          <p:cNvPr id="13" name="TextBox 12">
            <a:extLst>
              <a:ext uri="{FF2B5EF4-FFF2-40B4-BE49-F238E27FC236}">
                <a16:creationId xmlns:a16="http://schemas.microsoft.com/office/drawing/2014/main" id="{3FF41E70-6145-4346-936F-F2F4983B1D69}"/>
              </a:ext>
            </a:extLst>
          </p:cNvPr>
          <p:cNvSpPr txBox="1"/>
          <p:nvPr/>
        </p:nvSpPr>
        <p:spPr>
          <a:xfrm>
            <a:off x="385200" y="1738197"/>
            <a:ext cx="1409360" cy="307777"/>
          </a:xfrm>
          <a:prstGeom prst="rect">
            <a:avLst/>
          </a:prstGeom>
          <a:noFill/>
        </p:spPr>
        <p:txBody>
          <a:bodyPr wrap="none" rtlCol="0">
            <a:spAutoFit/>
          </a:bodyPr>
          <a:lstStyle/>
          <a:p>
            <a:r>
              <a:rPr lang="en-US" dirty="0" err="1"/>
              <a:t>Nguồn</a:t>
            </a:r>
            <a:r>
              <a:rPr lang="en-US" dirty="0"/>
              <a:t> </a:t>
            </a:r>
            <a:r>
              <a:rPr lang="en-US" dirty="0" err="1"/>
              <a:t>dữ</a:t>
            </a:r>
            <a:r>
              <a:rPr lang="en-US" dirty="0"/>
              <a:t> </a:t>
            </a:r>
            <a:r>
              <a:rPr lang="en-US" dirty="0" err="1"/>
              <a:t>liệu</a:t>
            </a:r>
            <a:r>
              <a:rPr lang="en-US" dirty="0"/>
              <a:t> :</a:t>
            </a:r>
          </a:p>
        </p:txBody>
      </p:sp>
      <p:sp>
        <p:nvSpPr>
          <p:cNvPr id="14" name="TextBox 13">
            <a:extLst>
              <a:ext uri="{FF2B5EF4-FFF2-40B4-BE49-F238E27FC236}">
                <a16:creationId xmlns:a16="http://schemas.microsoft.com/office/drawing/2014/main" id="{1BAA74F3-0B2F-40EF-B53B-82E5F128E6FC}"/>
              </a:ext>
            </a:extLst>
          </p:cNvPr>
          <p:cNvSpPr txBox="1"/>
          <p:nvPr/>
        </p:nvSpPr>
        <p:spPr>
          <a:xfrm>
            <a:off x="738322" y="2045974"/>
            <a:ext cx="5668539" cy="954107"/>
          </a:xfrm>
          <a:prstGeom prst="rect">
            <a:avLst/>
          </a:prstGeom>
          <a:noFill/>
        </p:spPr>
        <p:txBody>
          <a:bodyPr wrap="none" rtlCol="0">
            <a:spAutoFit/>
          </a:bodyPr>
          <a:lstStyle/>
          <a:p>
            <a:r>
              <a:rPr lang="en-US" dirty="0" err="1"/>
              <a:t>Trích</a:t>
            </a:r>
            <a:r>
              <a:rPr lang="en-US" dirty="0"/>
              <a:t> </a:t>
            </a:r>
            <a:r>
              <a:rPr lang="en-US" dirty="0" err="1"/>
              <a:t>xuất</a:t>
            </a:r>
            <a:r>
              <a:rPr lang="en-US" dirty="0"/>
              <a:t> </a:t>
            </a:r>
            <a:r>
              <a:rPr lang="en-US" dirty="0" err="1"/>
              <a:t>từ</a:t>
            </a:r>
            <a:r>
              <a:rPr lang="en-US" dirty="0"/>
              <a:t> </a:t>
            </a:r>
            <a:r>
              <a:rPr lang="en-US" dirty="0" err="1"/>
              <a:t>tài</a:t>
            </a:r>
            <a:r>
              <a:rPr lang="en-US" dirty="0"/>
              <a:t> </a:t>
            </a:r>
            <a:r>
              <a:rPr lang="en-US" dirty="0" err="1"/>
              <a:t>liệu</a:t>
            </a:r>
            <a:r>
              <a:rPr lang="en-US" dirty="0"/>
              <a:t> </a:t>
            </a:r>
            <a:r>
              <a:rPr lang="en-US" dirty="0" err="1"/>
              <a:t>chuyên</a:t>
            </a:r>
            <a:r>
              <a:rPr lang="en-US" dirty="0"/>
              <a:t> </a:t>
            </a:r>
            <a:r>
              <a:rPr lang="en-US" dirty="0" err="1"/>
              <a:t>ngành</a:t>
            </a:r>
            <a:r>
              <a:rPr lang="en-US" dirty="0"/>
              <a:t> :</a:t>
            </a:r>
          </a:p>
          <a:p>
            <a:r>
              <a:rPr lang="en-US" dirty="0"/>
              <a:t>  </a:t>
            </a:r>
            <a:r>
              <a:rPr lang="en-US" i="1" dirty="0"/>
              <a:t>Java 8 in action</a:t>
            </a:r>
          </a:p>
          <a:p>
            <a:r>
              <a:rPr lang="en-US" i="1" dirty="0"/>
              <a:t>  Data Warehousing Fundamentals for IT Professionals (2nd Edition)</a:t>
            </a:r>
            <a:endParaRPr lang="en-US" dirty="0"/>
          </a:p>
          <a:p>
            <a:endParaRPr lang="en-US" dirty="0"/>
          </a:p>
        </p:txBody>
      </p:sp>
      <p:sp>
        <p:nvSpPr>
          <p:cNvPr id="16" name="TextBox 15">
            <a:extLst>
              <a:ext uri="{FF2B5EF4-FFF2-40B4-BE49-F238E27FC236}">
                <a16:creationId xmlns:a16="http://schemas.microsoft.com/office/drawing/2014/main" id="{4981CB4D-C14C-4426-95EA-8EA244767F3F}"/>
              </a:ext>
            </a:extLst>
          </p:cNvPr>
          <p:cNvSpPr txBox="1"/>
          <p:nvPr/>
        </p:nvSpPr>
        <p:spPr>
          <a:xfrm>
            <a:off x="738322" y="3092415"/>
            <a:ext cx="7784927" cy="523220"/>
          </a:xfrm>
          <a:prstGeom prst="rect">
            <a:avLst/>
          </a:prstGeom>
          <a:noFill/>
        </p:spPr>
        <p:txBody>
          <a:bodyPr wrap="square">
            <a:spAutoFit/>
          </a:bodyPr>
          <a:lstStyle/>
          <a:p>
            <a:r>
              <a:rPr lang="vi-VN" dirty="0"/>
              <a:t>Cung cấp kiến thức nền tảng &amp; tổng quát cho mô hình.</a:t>
            </a:r>
          </a:p>
          <a:p>
            <a:r>
              <a:rPr lang="vi-VN" dirty="0"/>
              <a:t>Giúp mô hình hiểu truy vấn đa dạng, tránh hiện tượng quá khớp (overfitting) với câu hỏi mẫu.</a:t>
            </a:r>
          </a:p>
        </p:txBody>
      </p:sp>
      <p:sp>
        <p:nvSpPr>
          <p:cNvPr id="17" name="TextBox 16">
            <a:extLst>
              <a:ext uri="{FF2B5EF4-FFF2-40B4-BE49-F238E27FC236}">
                <a16:creationId xmlns:a16="http://schemas.microsoft.com/office/drawing/2014/main" id="{3F2FA590-6E34-49BD-97DC-D92B41F61D64}"/>
              </a:ext>
            </a:extLst>
          </p:cNvPr>
          <p:cNvSpPr txBox="1"/>
          <p:nvPr/>
        </p:nvSpPr>
        <p:spPr>
          <a:xfrm>
            <a:off x="385200" y="2784638"/>
            <a:ext cx="2133918" cy="307777"/>
          </a:xfrm>
          <a:prstGeom prst="rect">
            <a:avLst/>
          </a:prstGeom>
          <a:noFill/>
        </p:spPr>
        <p:txBody>
          <a:bodyPr wrap="none" rtlCol="0">
            <a:spAutoFit/>
          </a:bodyPr>
          <a:lstStyle/>
          <a:p>
            <a:r>
              <a:rPr lang="vi-VN" dirty="0"/>
              <a:t>Lý do chọn nguồn sách</a:t>
            </a:r>
            <a:r>
              <a:rPr lang="en-US" dirty="0"/>
              <a:t> :</a:t>
            </a:r>
            <a:endParaRPr lang="vi-VN" dirty="0"/>
          </a:p>
        </p:txBody>
      </p:sp>
      <p:sp>
        <p:nvSpPr>
          <p:cNvPr id="19" name="TextBox 18">
            <a:extLst>
              <a:ext uri="{FF2B5EF4-FFF2-40B4-BE49-F238E27FC236}">
                <a16:creationId xmlns:a16="http://schemas.microsoft.com/office/drawing/2014/main" id="{1807FAF0-4F07-4A45-AE26-773D348903EB}"/>
              </a:ext>
            </a:extLst>
          </p:cNvPr>
          <p:cNvSpPr txBox="1"/>
          <p:nvPr/>
        </p:nvSpPr>
        <p:spPr>
          <a:xfrm>
            <a:off x="738322" y="4077301"/>
            <a:ext cx="8197522" cy="738664"/>
          </a:xfrm>
          <a:prstGeom prst="rect">
            <a:avLst/>
          </a:prstGeom>
          <a:noFill/>
        </p:spPr>
        <p:txBody>
          <a:bodyPr wrap="square">
            <a:spAutoFit/>
          </a:bodyPr>
          <a:lstStyle/>
          <a:p>
            <a:r>
              <a:rPr lang="vi-VN" dirty="0"/>
              <a:t>Giai đoạn 1: Huấn luyện mô hình với tập dữ liệu tổng quát từ sách.</a:t>
            </a:r>
          </a:p>
          <a:p>
            <a:r>
              <a:rPr lang="vi-VN" dirty="0"/>
              <a:t>Giai đoạn 2: Tinh chỉnh (fine-tune) bằng dữ liệu đặc thù từ cơ sở dữ liệu của trường.</a:t>
            </a:r>
          </a:p>
          <a:p>
            <a:r>
              <a:rPr lang="en-US" dirty="0">
                <a:sym typeface="Wingdings" panose="05000000000000000000" pitchFamily="2" charset="2"/>
              </a:rPr>
              <a:t> </a:t>
            </a:r>
            <a:r>
              <a:rPr lang="vi-VN" dirty="0"/>
              <a:t>Mục tiêu: Cân bằng giữa kiến thức rộng và hiểu biết chuyên sâu, phục vụ sinh viên hiệu quả hơn.</a:t>
            </a:r>
          </a:p>
        </p:txBody>
      </p:sp>
      <p:sp>
        <p:nvSpPr>
          <p:cNvPr id="21" name="TextBox 20">
            <a:extLst>
              <a:ext uri="{FF2B5EF4-FFF2-40B4-BE49-F238E27FC236}">
                <a16:creationId xmlns:a16="http://schemas.microsoft.com/office/drawing/2014/main" id="{CF935A0F-5B52-4A3E-8F7C-23B9211005A6}"/>
              </a:ext>
            </a:extLst>
          </p:cNvPr>
          <p:cNvSpPr txBox="1"/>
          <p:nvPr/>
        </p:nvSpPr>
        <p:spPr>
          <a:xfrm>
            <a:off x="385200" y="3692579"/>
            <a:ext cx="4572000" cy="307777"/>
          </a:xfrm>
          <a:prstGeom prst="rect">
            <a:avLst/>
          </a:prstGeom>
          <a:noFill/>
        </p:spPr>
        <p:txBody>
          <a:bodyPr wrap="square">
            <a:spAutoFit/>
          </a:bodyPr>
          <a:lstStyle/>
          <a:p>
            <a:r>
              <a:rPr lang="vi-VN" dirty="0"/>
              <a:t>Chiến lược huấn luyện</a:t>
            </a:r>
            <a:r>
              <a:rPr lang="en-US" dirty="0"/>
              <a:t> :</a:t>
            </a:r>
            <a:endParaRPr lang="vi-VN" dirty="0"/>
          </a:p>
        </p:txBody>
      </p:sp>
    </p:spTree>
    <p:extLst>
      <p:ext uri="{BB962C8B-B14F-4D97-AF65-F5344CB8AC3E}">
        <p14:creationId xmlns:p14="http://schemas.microsoft.com/office/powerpoint/2010/main" val="3779638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F3ED94-7980-4701-962A-6CADBA3A62FB}"/>
              </a:ext>
            </a:extLst>
          </p:cNvPr>
          <p:cNvSpPr>
            <a:spLocks noGrp="1"/>
          </p:cNvSpPr>
          <p:nvPr>
            <p:ph type="title" idx="6"/>
          </p:nvPr>
        </p:nvSpPr>
        <p:spPr/>
        <p:txBody>
          <a:bodyPr/>
          <a:lstStyle/>
          <a:p>
            <a:r>
              <a:rPr lang="en-US" dirty="0" err="1">
                <a:latin typeface="+mj-lt"/>
              </a:rPr>
              <a:t>Trích</a:t>
            </a:r>
            <a:r>
              <a:rPr lang="en-US" dirty="0">
                <a:latin typeface="+mj-lt"/>
              </a:rPr>
              <a:t> </a:t>
            </a:r>
            <a:r>
              <a:rPr lang="en-US" dirty="0" err="1">
                <a:latin typeface="+mj-lt"/>
              </a:rPr>
              <a:t>xuất</a:t>
            </a:r>
            <a:r>
              <a:rPr lang="en-US" dirty="0">
                <a:latin typeface="+mj-lt"/>
              </a:rPr>
              <a:t> </a:t>
            </a:r>
            <a:r>
              <a:rPr lang="en-US" dirty="0" err="1">
                <a:latin typeface="+mj-lt"/>
              </a:rPr>
              <a:t>văn</a:t>
            </a:r>
            <a:r>
              <a:rPr lang="en-US" dirty="0">
                <a:latin typeface="+mj-lt"/>
              </a:rPr>
              <a:t> </a:t>
            </a:r>
            <a:r>
              <a:rPr lang="en-US" dirty="0" err="1">
                <a:latin typeface="+mj-lt"/>
              </a:rPr>
              <a:t>bản</a:t>
            </a:r>
            <a:r>
              <a:rPr lang="en-US" dirty="0">
                <a:latin typeface="+mj-lt"/>
              </a:rPr>
              <a:t> </a:t>
            </a:r>
            <a:r>
              <a:rPr lang="en-US" dirty="0" err="1">
                <a:latin typeface="+mj-lt"/>
              </a:rPr>
              <a:t>từ</a:t>
            </a:r>
            <a:r>
              <a:rPr lang="en-US" dirty="0">
                <a:latin typeface="+mj-lt"/>
              </a:rPr>
              <a:t> file PDF</a:t>
            </a:r>
          </a:p>
        </p:txBody>
      </p:sp>
      <p:sp>
        <p:nvSpPr>
          <p:cNvPr id="2" name="Rectangle 1">
            <a:extLst>
              <a:ext uri="{FF2B5EF4-FFF2-40B4-BE49-F238E27FC236}">
                <a16:creationId xmlns:a16="http://schemas.microsoft.com/office/drawing/2014/main" id="{0FC6C493-0CE4-4F92-80BD-B17A3A59340A}"/>
              </a:ext>
            </a:extLst>
          </p:cNvPr>
          <p:cNvSpPr>
            <a:spLocks noChangeArrowheads="1"/>
          </p:cNvSpPr>
          <p:nvPr/>
        </p:nvSpPr>
        <p:spPr bwMode="auto">
          <a:xfrm>
            <a:off x="457200" y="1027344"/>
            <a:ext cx="813667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rPr>
              <a:t>Mục</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tiêu</a:t>
            </a:r>
            <a:r>
              <a:rPr kumimoji="0" lang="en-US" altLang="en-US" b="1" i="0" u="none" strike="noStrike" cap="none" normalizeH="0" baseline="0" dirty="0">
                <a:ln>
                  <a:noFill/>
                </a:ln>
                <a:solidFill>
                  <a:schemeClr val="tx1"/>
                </a:solidFill>
                <a:effectLst/>
                <a:latin typeface="Arial" panose="020B0604020202020204" pitchFamily="34" charset="0"/>
              </a:rPr>
              <a:t> :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Cung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cấp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phương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pháp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linh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hoạt</a:t>
            </a:r>
            <a:r>
              <a:rPr kumimoji="0" lang="en-US" altLang="en-US" b="1" i="0" u="none" strike="noStrike" cap="none" normalizeH="0" baseline="0" dirty="0">
                <a:ln>
                  <a:noFill/>
                </a:ln>
                <a:solidFill>
                  <a:schemeClr val="tx1"/>
                </a:solidFill>
                <a:effectLst/>
                <a:latin typeface="Arial" panose="020B0604020202020204" pitchFamily="34" charset="0"/>
              </a:rPr>
              <a:t> &amp; </a:t>
            </a:r>
            <a:r>
              <a:rPr kumimoji="0" lang="en-US" altLang="en-US" b="1" i="0" u="none" strike="noStrike" cap="none" normalizeH="0" baseline="0" dirty="0" err="1">
                <a:ln>
                  <a:noFill/>
                </a:ln>
                <a:solidFill>
                  <a:schemeClr val="tx1"/>
                </a:solidFill>
                <a:effectLst/>
                <a:latin typeface="Arial" panose="020B0604020202020204" pitchFamily="34" charset="0"/>
              </a:rPr>
              <a:t>hiệu</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quả</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trích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xuất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nội</a:t>
            </a:r>
            <a:r>
              <a:rPr kumimoji="0" lang="en-US" altLang="en-US" b="0" i="0" u="none" strike="noStrike" cap="none" normalizeH="0" baseline="0" dirty="0">
                <a:ln>
                  <a:noFill/>
                </a:ln>
                <a:solidFill>
                  <a:schemeClr val="tx1"/>
                </a:solidFill>
                <a:effectLst/>
                <a:latin typeface="Arial" panose="020B0604020202020204" pitchFamily="34" charset="0"/>
              </a:rPr>
              <a:t> dung </a:t>
            </a:r>
            <a:r>
              <a:rPr kumimoji="0" lang="en-US" altLang="en-US" b="0" i="0" u="none" strike="noStrike" cap="none" normalizeH="0" baseline="0" dirty="0" err="1">
                <a:ln>
                  <a:noFill/>
                </a:ln>
                <a:solidFill>
                  <a:schemeClr val="tx1"/>
                </a:solidFill>
                <a:effectLst/>
                <a:latin typeface="Arial" panose="020B0604020202020204" pitchFamily="34" charset="0"/>
              </a:rPr>
              <a:t>văn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bản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từ</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tài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PDF, </a:t>
            </a:r>
            <a:r>
              <a:rPr kumimoji="0" lang="en-US" altLang="en-US" b="0" i="0" u="none" strike="noStrike" cap="none" normalizeH="0" baseline="0" dirty="0" err="1">
                <a:ln>
                  <a:noFill/>
                </a:ln>
                <a:solidFill>
                  <a:schemeClr val="tx1"/>
                </a:solidFill>
                <a:effectLst/>
                <a:latin typeface="Arial" panose="020B0604020202020204" pitchFamily="34" charset="0"/>
              </a:rPr>
              <a:t>phục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vụ</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quá</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trình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xây</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dựng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huấn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luyện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mô</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hình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ngôn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ngữ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lớn</a:t>
            </a:r>
            <a:r>
              <a:rPr kumimoji="0" lang="en-US" altLang="en-US" b="0" i="0" u="none" strike="noStrike" cap="none" normalizeH="0" baseline="0" dirty="0">
                <a:ln>
                  <a:noFill/>
                </a:ln>
                <a:solidFill>
                  <a:schemeClr val="tx1"/>
                </a:solidFill>
                <a:effectLst/>
                <a:latin typeface="Arial" panose="020B0604020202020204" pitchFamily="34" charset="0"/>
              </a:rPr>
              <a:t>.</a:t>
            </a:r>
          </a:p>
        </p:txBody>
      </p:sp>
      <p:sp>
        <p:nvSpPr>
          <p:cNvPr id="4" name="Rectangle 3">
            <a:extLst>
              <a:ext uri="{FF2B5EF4-FFF2-40B4-BE49-F238E27FC236}">
                <a16:creationId xmlns:a16="http://schemas.microsoft.com/office/drawing/2014/main" id="{9E74E4A4-C566-4094-81B1-523D683C9574}"/>
              </a:ext>
            </a:extLst>
          </p:cNvPr>
          <p:cNvSpPr>
            <a:spLocks noChangeArrowheads="1"/>
          </p:cNvSpPr>
          <p:nvPr/>
        </p:nvSpPr>
        <p:spPr bwMode="auto">
          <a:xfrm>
            <a:off x="457200" y="2092412"/>
            <a:ext cx="889867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mj-lt"/>
              </a:rPr>
              <a:t>Hàm</a:t>
            </a:r>
            <a:r>
              <a:rPr kumimoji="0" lang="en-US" altLang="en-US" b="1" i="0" u="none" strike="noStrike" cap="none" normalizeH="0" baseline="0" dirty="0">
                <a:ln>
                  <a:noFill/>
                </a:ln>
                <a:solidFill>
                  <a:schemeClr val="tx1"/>
                </a:solidFill>
                <a:effectLst/>
                <a:latin typeface="+mj-lt"/>
              </a:rPr>
              <a:t> </a:t>
            </a:r>
            <a:r>
              <a:rPr kumimoji="0" lang="en-US" altLang="en-US" b="1" i="0" u="none" strike="noStrike" cap="none" normalizeH="0" baseline="0" dirty="0" err="1">
                <a:ln>
                  <a:noFill/>
                </a:ln>
                <a:solidFill>
                  <a:schemeClr val="tx1"/>
                </a:solidFill>
                <a:effectLst/>
                <a:latin typeface="+mj-lt"/>
              </a:rPr>
              <a:t>extract_text_from_pdf</a:t>
            </a:r>
            <a:r>
              <a:rPr kumimoji="0" lang="en-US" altLang="en-US" b="1"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err="1">
                <a:ln>
                  <a:noFill/>
                </a:ln>
                <a:solidFill>
                  <a:schemeClr val="tx1"/>
                </a:solidFill>
                <a:effectLst/>
                <a:latin typeface="+mj-lt"/>
              </a:rPr>
              <a:t>Tham</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số</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đầu</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vào</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chính</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pdf_path</a:t>
            </a:r>
            <a:r>
              <a:rPr kumimoji="0" lang="en-US" altLang="en-US" i="0" u="none" strike="noStrike" cap="none" normalizeH="0" baseline="0" dirty="0">
                <a:ln>
                  <a:noFill/>
                </a:ln>
                <a:solidFill>
                  <a:schemeClr val="tx1"/>
                </a:solidFill>
                <a:effectLst/>
                <a:latin typeface="+mj-lt"/>
              </a:rPr>
              <a:t> (</a:t>
            </a:r>
            <a:r>
              <a:rPr kumimoji="0" lang="en-US" altLang="en-US" i="1" u="none" strike="noStrike" cap="none" normalizeH="0" baseline="0" dirty="0">
                <a:ln>
                  <a:noFill/>
                </a:ln>
                <a:solidFill>
                  <a:schemeClr val="tx1"/>
                </a:solidFill>
                <a:effectLst/>
                <a:latin typeface="+mj-lt"/>
              </a:rPr>
              <a:t>str</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Đường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dẫn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đến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tệp</a:t>
            </a:r>
            <a:r>
              <a:rPr kumimoji="0" lang="en-US" altLang="en-US" i="0" u="none" strike="noStrike" cap="none" normalizeH="0" baseline="0" dirty="0">
                <a:ln>
                  <a:noFill/>
                </a:ln>
                <a:solidFill>
                  <a:schemeClr val="tx1"/>
                </a:solidFill>
                <a:effectLst/>
                <a:latin typeface="+mj-lt"/>
              </a:rPr>
              <a:t> PDF.</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skip_start</a:t>
            </a:r>
            <a:r>
              <a:rPr kumimoji="0" lang="en-US" altLang="en-US" i="0" u="none" strike="noStrike" cap="none" normalizeH="0" baseline="0" dirty="0">
                <a:ln>
                  <a:noFill/>
                </a:ln>
                <a:solidFill>
                  <a:schemeClr val="tx1"/>
                </a:solidFill>
                <a:effectLst/>
                <a:latin typeface="+mj-lt"/>
              </a:rPr>
              <a:t> (</a:t>
            </a:r>
            <a:r>
              <a:rPr kumimoji="0" lang="en-US" altLang="en-US" i="1" u="none" strike="noStrike" cap="none" normalizeH="0" baseline="0" dirty="0">
                <a:ln>
                  <a:noFill/>
                </a:ln>
                <a:solidFill>
                  <a:schemeClr val="tx1"/>
                </a:solidFill>
                <a:effectLst/>
                <a:latin typeface="+mj-lt"/>
              </a:rPr>
              <a:t>int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Số</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trang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đầu</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cần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bỏ</a:t>
            </a:r>
            <a:r>
              <a:rPr kumimoji="0" lang="en-US" altLang="en-US" i="0" u="none" strike="noStrike" cap="none" normalizeH="0" baseline="0" dirty="0">
                <a:ln>
                  <a:noFill/>
                </a:ln>
                <a:solidFill>
                  <a:schemeClr val="tx1"/>
                </a:solidFill>
                <a:effectLst/>
                <a:latin typeface="+mj-lt"/>
              </a:rPr>
              <a:t> qua.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skip_end</a:t>
            </a:r>
            <a:r>
              <a:rPr kumimoji="0" lang="en-US" altLang="en-US" i="0" u="none" strike="noStrike" cap="none" normalizeH="0" baseline="0" dirty="0">
                <a:ln>
                  <a:noFill/>
                </a:ln>
                <a:solidFill>
                  <a:schemeClr val="tx1"/>
                </a:solidFill>
                <a:effectLst/>
                <a:latin typeface="+mj-lt"/>
              </a:rPr>
              <a:t> (</a:t>
            </a:r>
            <a:r>
              <a:rPr kumimoji="0" lang="en-US" altLang="en-US" i="1" u="none" strike="noStrike" cap="none" normalizeH="0" baseline="0" dirty="0">
                <a:ln>
                  <a:noFill/>
                </a:ln>
                <a:solidFill>
                  <a:schemeClr val="tx1"/>
                </a:solidFill>
                <a:effectLst/>
                <a:latin typeface="+mj-lt"/>
              </a:rPr>
              <a:t>int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Số</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trang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cuối</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cần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bỏ</a:t>
            </a:r>
            <a:r>
              <a:rPr kumimoji="0" lang="en-US" altLang="en-US" i="0" u="none" strike="noStrike" cap="none" normalizeH="0" baseline="0" dirty="0">
                <a:ln>
                  <a:noFill/>
                </a:ln>
                <a:solidFill>
                  <a:schemeClr val="tx1"/>
                </a:solidFill>
                <a:effectLst/>
                <a:latin typeface="+mj-lt"/>
              </a:rPr>
              <a:t> qua.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max_chars</a:t>
            </a:r>
            <a:r>
              <a:rPr kumimoji="0" lang="en-US" altLang="en-US" i="0" u="none" strike="noStrike" cap="none" normalizeH="0" baseline="0" dirty="0">
                <a:ln>
                  <a:noFill/>
                </a:ln>
                <a:solidFill>
                  <a:schemeClr val="tx1"/>
                </a:solidFill>
                <a:effectLst/>
                <a:latin typeface="+mj-lt"/>
              </a:rPr>
              <a:t> (</a:t>
            </a:r>
            <a:r>
              <a:rPr kumimoji="0" lang="en-US" altLang="en-US" i="1" u="none" strike="noStrike" cap="none" normalizeH="0" baseline="0" dirty="0">
                <a:ln>
                  <a:noFill/>
                </a:ln>
                <a:solidFill>
                  <a:schemeClr val="tx1"/>
                </a:solidFill>
                <a:effectLst/>
                <a:latin typeface="+mj-lt"/>
              </a:rPr>
              <a:t>float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Giới</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hạn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số</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ký</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tự</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trích</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xuất</a:t>
            </a:r>
            <a:r>
              <a:rPr kumimoji="0" lang="en-US" altLang="en-US" i="0" u="none" strike="noStrike" cap="none" normalizeH="0" baseline="0" dirty="0">
                <a:ln>
                  <a:noFill/>
                </a:ln>
                <a:solidFill>
                  <a:schemeClr val="tx1"/>
                </a:solidFill>
                <a:effectLst/>
                <a:latin typeface="+mj-lt"/>
              </a:rPr>
              <a:t>.</a:t>
            </a:r>
          </a:p>
          <a:p>
            <a:pPr lvl="6" eaLnBrk="0" fontAlgn="base" hangingPunct="0">
              <a:spcBef>
                <a:spcPct val="0"/>
              </a:spcBef>
              <a:spcAft>
                <a:spcPct val="0"/>
              </a:spcAft>
              <a:buClrTx/>
            </a:pPr>
            <a:r>
              <a:rPr lang="en-US" altLang="en-US" dirty="0">
                <a:solidFill>
                  <a:schemeClr val="tx1"/>
                </a:solidFill>
                <a:latin typeface="+mj-lt"/>
              </a:rPr>
              <a:t>	</a:t>
            </a:r>
            <a:r>
              <a:rPr kumimoji="0" lang="en-US" altLang="en-US" i="0" u="none" strike="noStrike" cap="none" normalizeH="0" baseline="0" dirty="0">
                <a:ln>
                  <a:noFill/>
                </a:ln>
                <a:solidFill>
                  <a:schemeClr val="tx1"/>
                </a:solidFill>
                <a:effectLst/>
                <a:latin typeface="+mj-lt"/>
              </a:rPr>
              <a:t>-1: </a:t>
            </a:r>
            <a:r>
              <a:rPr kumimoji="0" lang="en-US" altLang="en-US" i="0" u="none" strike="noStrike" cap="none" normalizeH="0" baseline="0" dirty="0" err="1">
                <a:ln>
                  <a:noFill/>
                </a:ln>
                <a:solidFill>
                  <a:schemeClr val="tx1"/>
                </a:solidFill>
                <a:effectLst/>
                <a:latin typeface="+mj-lt"/>
              </a:rPr>
              <a:t>Toàn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bộ</a:t>
            </a:r>
            <a:r>
              <a:rPr kumimoji="0" lang="en-US" altLang="en-US" i="0" u="none" strike="noStrike" cap="none" normalizeH="0" baseline="0" dirty="0">
                <a:ln>
                  <a:noFill/>
                </a:ln>
                <a:solidFill>
                  <a:schemeClr val="tx1"/>
                </a:solidFill>
                <a:effectLst/>
                <a:latin typeface="+mj-lt"/>
              </a:rPr>
              <a:t>.</a:t>
            </a:r>
          </a:p>
          <a:p>
            <a:pPr lvl="6" eaLnBrk="0" fontAlgn="base" hangingPunct="0">
              <a:spcBef>
                <a:spcPct val="0"/>
              </a:spcBef>
              <a:spcAft>
                <a:spcPct val="0"/>
              </a:spcAft>
              <a:buClrTx/>
            </a:pPr>
            <a:r>
              <a:rPr lang="en-US" altLang="en-US" dirty="0">
                <a:solidFill>
                  <a:schemeClr val="tx1"/>
                </a:solidFill>
                <a:latin typeface="+mj-lt"/>
              </a:rPr>
              <a:t>	</a:t>
            </a:r>
            <a:r>
              <a:rPr kumimoji="0" lang="en-US" altLang="en-US" i="0" u="none" strike="noStrike" cap="none" normalizeH="0" baseline="0" dirty="0">
                <a:ln>
                  <a:noFill/>
                </a:ln>
                <a:solidFill>
                  <a:schemeClr val="tx1"/>
                </a:solidFill>
                <a:effectLst/>
                <a:latin typeface="+mj-lt"/>
              </a:rPr>
              <a:t>0 &lt; x &lt; 1: </a:t>
            </a:r>
            <a:r>
              <a:rPr kumimoji="0" lang="en-US" altLang="en-US" i="0" u="none" strike="noStrike" cap="none" normalizeH="0" baseline="0" dirty="0" err="1">
                <a:ln>
                  <a:noFill/>
                </a:ln>
                <a:solidFill>
                  <a:schemeClr val="tx1"/>
                </a:solidFill>
                <a:effectLst/>
                <a:latin typeface="+mj-lt"/>
              </a:rPr>
              <a:t>Tỷ</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lệ</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phần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trăm</a:t>
            </a:r>
            <a:r>
              <a:rPr kumimoji="0" lang="en-US" altLang="en-US" i="0" u="none" strike="noStrike" cap="none" normalizeH="0" baseline="0" dirty="0">
                <a:ln>
                  <a:noFill/>
                </a:ln>
                <a:solidFill>
                  <a:schemeClr val="tx1"/>
                </a:solidFill>
                <a:effectLst/>
                <a:latin typeface="+mj-lt"/>
              </a:rPr>
              <a:t>.</a:t>
            </a:r>
          </a:p>
          <a:p>
            <a:pPr lvl="6" eaLnBrk="0" fontAlgn="base" hangingPunct="0">
              <a:spcBef>
                <a:spcPct val="0"/>
              </a:spcBef>
              <a:spcAft>
                <a:spcPct val="0"/>
              </a:spcAft>
              <a:buClrTx/>
            </a:pPr>
            <a:r>
              <a:rPr lang="en-US" altLang="en-US" dirty="0">
                <a:solidFill>
                  <a:schemeClr val="tx1"/>
                </a:solidFill>
                <a:latin typeface="+mj-lt"/>
              </a:rPr>
              <a:t>	</a:t>
            </a:r>
            <a:r>
              <a:rPr kumimoji="0" lang="en-US" altLang="en-US" i="0" u="none" strike="noStrike" cap="none" normalizeH="0" baseline="0" dirty="0">
                <a:ln>
                  <a:noFill/>
                </a:ln>
                <a:solidFill>
                  <a:schemeClr val="tx1"/>
                </a:solidFill>
                <a:effectLst/>
                <a:latin typeface="+mj-lt"/>
              </a:rPr>
              <a:t>&gt;= 1: </a:t>
            </a:r>
            <a:r>
              <a:rPr kumimoji="0" lang="en-US" altLang="en-US" i="0" u="none" strike="noStrike" cap="none" normalizeH="0" baseline="0" dirty="0" err="1">
                <a:ln>
                  <a:noFill/>
                </a:ln>
                <a:solidFill>
                  <a:schemeClr val="tx1"/>
                </a:solidFill>
                <a:effectLst/>
                <a:latin typeface="+mj-lt"/>
              </a:rPr>
              <a:t>Số</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ký</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tự</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cụ</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thể</a:t>
            </a:r>
            <a:r>
              <a:rPr kumimoji="0" lang="en-US" altLang="en-US"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mj-lt"/>
            </a:endParaRPr>
          </a:p>
        </p:txBody>
      </p:sp>
      <p:sp>
        <p:nvSpPr>
          <p:cNvPr id="6" name="Rectangle 5">
            <a:extLst>
              <a:ext uri="{FF2B5EF4-FFF2-40B4-BE49-F238E27FC236}">
                <a16:creationId xmlns:a16="http://schemas.microsoft.com/office/drawing/2014/main" id="{E10F0A52-FFEB-418E-9CF2-DDEAAEED3C37}"/>
              </a:ext>
            </a:extLst>
          </p:cNvPr>
          <p:cNvSpPr>
            <a:spLocks noChangeArrowheads="1"/>
          </p:cNvSpPr>
          <p:nvPr/>
        </p:nvSpPr>
        <p:spPr bwMode="auto">
          <a:xfrm>
            <a:off x="6585073" y="2279137"/>
            <a:ext cx="543610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rPr>
              <a:t>Quy</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trình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hoạt</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động</a:t>
            </a:r>
            <a:r>
              <a:rPr kumimoji="0" lang="en-US" altLang="en-US" b="1"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Mở</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và</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đọc</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tệp</a:t>
            </a:r>
            <a:r>
              <a:rPr kumimoji="0" lang="en-US" altLang="en-US" i="0" u="none" strike="noStrike" cap="none" normalizeH="0" baseline="0" dirty="0">
                <a:ln>
                  <a:noFill/>
                </a:ln>
                <a:solidFill>
                  <a:schemeClr val="tx1"/>
                </a:solidFill>
                <a:effectLst/>
                <a:latin typeface="+mj-lt"/>
              </a:rPr>
              <a:t> PDF </a:t>
            </a:r>
            <a:r>
              <a:rPr kumimoji="0" lang="en-US" altLang="en-US" i="0" u="none" strike="noStrike" cap="none" normalizeH="0" baseline="0" dirty="0" err="1">
                <a:ln>
                  <a:noFill/>
                </a:ln>
                <a:solidFill>
                  <a:schemeClr val="tx1"/>
                </a:solidFill>
                <a:effectLst/>
                <a:latin typeface="+mj-lt"/>
              </a:rPr>
              <a:t>bằng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thư</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viện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PyMuPDF</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fitz</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Xác</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định</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phạm</a:t>
            </a:r>
            <a:r>
              <a:rPr kumimoji="0" lang="en-US" altLang="en-US" i="0" u="none" strike="noStrike" cap="none" normalizeH="0" baseline="0" dirty="0">
                <a:ln>
                  <a:noFill/>
                </a:ln>
                <a:solidFill>
                  <a:schemeClr val="tx1"/>
                </a:solidFill>
                <a:effectLst/>
                <a:latin typeface="+mj-lt"/>
              </a:rPr>
              <a:t> vi </a:t>
            </a:r>
            <a:r>
              <a:rPr kumimoji="0" lang="en-US" altLang="en-US" i="0" u="none" strike="noStrike" cap="none" normalizeH="0" baseline="0" dirty="0" err="1">
                <a:ln>
                  <a:noFill/>
                </a:ln>
                <a:solidFill>
                  <a:schemeClr val="tx1"/>
                </a:solidFill>
                <a:effectLst/>
                <a:latin typeface="+mj-lt"/>
              </a:rPr>
              <a:t>trang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hợp</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lệ</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dựa</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trên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skip_start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và</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skip_end</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Duyệt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từng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trang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và</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trích</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xuất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văn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bản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bằng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get_text</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Xử</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lý</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giới</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hạn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ký</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tự</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dựa</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trên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max_chars</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Trả</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về</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văn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bản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đã</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xử</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lý</a:t>
            </a:r>
            <a:r>
              <a:rPr kumimoji="0" lang="en-US" altLang="en-US"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222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F3ED94-7980-4701-962A-6CADBA3A62FB}"/>
              </a:ext>
            </a:extLst>
          </p:cNvPr>
          <p:cNvSpPr>
            <a:spLocks noGrp="1"/>
          </p:cNvSpPr>
          <p:nvPr>
            <p:ph type="title" idx="6"/>
          </p:nvPr>
        </p:nvSpPr>
        <p:spPr/>
        <p:txBody>
          <a:bodyPr/>
          <a:lstStyle/>
          <a:p>
            <a:r>
              <a:rPr lang="en-US" dirty="0" err="1">
                <a:latin typeface="+mj-lt"/>
              </a:rPr>
              <a:t>Trích</a:t>
            </a:r>
            <a:r>
              <a:rPr lang="en-US" dirty="0">
                <a:latin typeface="+mj-lt"/>
              </a:rPr>
              <a:t> </a:t>
            </a:r>
            <a:r>
              <a:rPr lang="en-US" dirty="0" err="1">
                <a:latin typeface="+mj-lt"/>
              </a:rPr>
              <a:t>xuất</a:t>
            </a:r>
            <a:r>
              <a:rPr lang="en-US" dirty="0">
                <a:latin typeface="+mj-lt"/>
              </a:rPr>
              <a:t> </a:t>
            </a:r>
            <a:r>
              <a:rPr lang="en-US" dirty="0" err="1">
                <a:latin typeface="+mj-lt"/>
              </a:rPr>
              <a:t>văn</a:t>
            </a:r>
            <a:r>
              <a:rPr lang="en-US" dirty="0">
                <a:latin typeface="+mj-lt"/>
              </a:rPr>
              <a:t> </a:t>
            </a:r>
            <a:r>
              <a:rPr lang="en-US" dirty="0" err="1">
                <a:latin typeface="+mj-lt"/>
              </a:rPr>
              <a:t>bản</a:t>
            </a:r>
            <a:r>
              <a:rPr lang="en-US" dirty="0">
                <a:latin typeface="+mj-lt"/>
              </a:rPr>
              <a:t> </a:t>
            </a:r>
            <a:r>
              <a:rPr lang="en-US" dirty="0" err="1">
                <a:latin typeface="+mj-lt"/>
              </a:rPr>
              <a:t>từ</a:t>
            </a:r>
            <a:r>
              <a:rPr lang="en-US" dirty="0">
                <a:latin typeface="+mj-lt"/>
              </a:rPr>
              <a:t> file PDF</a:t>
            </a:r>
          </a:p>
        </p:txBody>
      </p:sp>
      <p:sp>
        <p:nvSpPr>
          <p:cNvPr id="6" name="Rectangle 5">
            <a:extLst>
              <a:ext uri="{FF2B5EF4-FFF2-40B4-BE49-F238E27FC236}">
                <a16:creationId xmlns:a16="http://schemas.microsoft.com/office/drawing/2014/main" id="{E10F0A52-FFEB-418E-9CF2-DDEAAEED3C37}"/>
              </a:ext>
            </a:extLst>
          </p:cNvPr>
          <p:cNvSpPr>
            <a:spLocks noChangeArrowheads="1"/>
          </p:cNvSpPr>
          <p:nvPr/>
        </p:nvSpPr>
        <p:spPr bwMode="auto">
          <a:xfrm>
            <a:off x="457200" y="874084"/>
            <a:ext cx="543610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rPr>
              <a:t>Quy</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trình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hoạt</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động</a:t>
            </a:r>
            <a:r>
              <a:rPr kumimoji="0" lang="en-US" altLang="en-US" b="1"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Mở</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và</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đọc</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tệp</a:t>
            </a:r>
            <a:r>
              <a:rPr kumimoji="0" lang="en-US" altLang="en-US" i="0" u="none" strike="noStrike" cap="none" normalizeH="0" baseline="0" dirty="0">
                <a:ln>
                  <a:noFill/>
                </a:ln>
                <a:solidFill>
                  <a:schemeClr val="tx1"/>
                </a:solidFill>
                <a:effectLst/>
                <a:latin typeface="+mj-lt"/>
              </a:rPr>
              <a:t> PDF </a:t>
            </a:r>
            <a:r>
              <a:rPr kumimoji="0" lang="en-US" altLang="en-US" i="0" u="none" strike="noStrike" cap="none" normalizeH="0" baseline="0" dirty="0" err="1">
                <a:ln>
                  <a:noFill/>
                </a:ln>
                <a:solidFill>
                  <a:schemeClr val="tx1"/>
                </a:solidFill>
                <a:effectLst/>
                <a:latin typeface="+mj-lt"/>
              </a:rPr>
              <a:t>bằng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thư</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viện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PyMuPDF</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fitz</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Xác</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định</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phạm</a:t>
            </a:r>
            <a:r>
              <a:rPr kumimoji="0" lang="en-US" altLang="en-US" i="0" u="none" strike="noStrike" cap="none" normalizeH="0" baseline="0" dirty="0">
                <a:ln>
                  <a:noFill/>
                </a:ln>
                <a:solidFill>
                  <a:schemeClr val="tx1"/>
                </a:solidFill>
                <a:effectLst/>
                <a:latin typeface="+mj-lt"/>
              </a:rPr>
              <a:t> vi </a:t>
            </a:r>
            <a:r>
              <a:rPr kumimoji="0" lang="en-US" altLang="en-US" i="0" u="none" strike="noStrike" cap="none" normalizeH="0" baseline="0" dirty="0" err="1">
                <a:ln>
                  <a:noFill/>
                </a:ln>
                <a:solidFill>
                  <a:schemeClr val="tx1"/>
                </a:solidFill>
                <a:effectLst/>
                <a:latin typeface="+mj-lt"/>
              </a:rPr>
              <a:t>trang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hợp</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lệ</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dựa</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trên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skip_start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và</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skip_end</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Duyệt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từng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trang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và</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trích</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xuất</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văn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bản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bằng</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get_text</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Xử</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lý</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giới</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hạn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ký</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tự</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dựa</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trên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max_chars</a:t>
            </a:r>
            <a:r>
              <a:rPr kumimoji="0" lang="en-US" altLang="en-US"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err="1">
                <a:ln>
                  <a:noFill/>
                </a:ln>
                <a:solidFill>
                  <a:schemeClr val="tx1"/>
                </a:solidFill>
                <a:effectLst/>
                <a:latin typeface="+mj-lt"/>
              </a:rPr>
              <a:t>Trả</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về</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văn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bản</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đã</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xử</a:t>
            </a:r>
            <a:r>
              <a:rPr kumimoji="0" lang="en-US" altLang="en-US" i="0" u="none" strike="noStrike" cap="none" normalizeH="0" baseline="0" dirty="0">
                <a:ln>
                  <a:noFill/>
                </a:ln>
                <a:solidFill>
                  <a:schemeClr val="tx1"/>
                </a:solidFill>
                <a:effectLst/>
                <a:latin typeface="+mj-lt"/>
              </a:rPr>
              <a:t> </a:t>
            </a:r>
            <a:r>
              <a:rPr kumimoji="0" lang="en-US" altLang="en-US" i="0" u="none" strike="noStrike" cap="none" normalizeH="0" baseline="0" dirty="0" err="1">
                <a:ln>
                  <a:noFill/>
                </a:ln>
                <a:solidFill>
                  <a:schemeClr val="tx1"/>
                </a:solidFill>
                <a:effectLst/>
                <a:latin typeface="+mj-lt"/>
              </a:rPr>
              <a:t>lý</a:t>
            </a:r>
            <a:r>
              <a:rPr kumimoji="0" lang="en-US" altLang="en-US"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847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2"/>
          <p:cNvSpPr txBox="1">
            <a:spLocks noGrp="1"/>
          </p:cNvSpPr>
          <p:nvPr>
            <p:ph type="title"/>
          </p:nvPr>
        </p:nvSpPr>
        <p:spPr>
          <a:xfrm>
            <a:off x="457200" y="2286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RESOURCES</a:t>
            </a:r>
            <a:endParaRPr dirty="0">
              <a:latin typeface="+mj-lt"/>
            </a:endParaRPr>
          </a:p>
        </p:txBody>
      </p:sp>
      <p:sp>
        <p:nvSpPr>
          <p:cNvPr id="339" name="Google Shape;339;p42"/>
          <p:cNvSpPr txBox="1"/>
          <p:nvPr/>
        </p:nvSpPr>
        <p:spPr>
          <a:xfrm>
            <a:off x="427000" y="888875"/>
            <a:ext cx="5909400" cy="40032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dirty="0">
                <a:solidFill>
                  <a:srgbClr val="191919"/>
                </a:solidFill>
                <a:latin typeface="+mj-lt"/>
                <a:ea typeface="Arimo"/>
                <a:cs typeface="Arimo"/>
                <a:sym typeface="Arimo"/>
              </a:rPr>
              <a:t>PHOTOS</a:t>
            </a:r>
            <a:endParaRPr sz="1200"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3"/>
              </a:rPr>
              <a:t>View of robot tending and maintaining gardens</a:t>
            </a:r>
            <a:r>
              <a:rPr lang="en" sz="1200" u="sng" dirty="0">
                <a:solidFill>
                  <a:srgbClr val="191919"/>
                </a:solidFill>
                <a:latin typeface="+mj-lt"/>
                <a:ea typeface="Arimo"/>
                <a:cs typeface="Arimo"/>
                <a:sym typeface="Arimo"/>
              </a:rPr>
              <a:t> 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4"/>
              </a:rPr>
              <a:t>View of robot tending and maintaining gardens</a:t>
            </a:r>
            <a:r>
              <a:rPr lang="en" sz="1200" u="sng" dirty="0">
                <a:solidFill>
                  <a:srgbClr val="191919"/>
                </a:solidFill>
                <a:latin typeface="+mj-lt"/>
                <a:ea typeface="Arimo"/>
                <a:cs typeface="Arimo"/>
                <a:sym typeface="Arimo"/>
              </a:rPr>
              <a:t> II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5"/>
              </a:rPr>
              <a:t>View of robot tending and maintaining gardens</a:t>
            </a:r>
            <a:r>
              <a:rPr lang="en" sz="1200" u="sng" dirty="0">
                <a:solidFill>
                  <a:srgbClr val="191919"/>
                </a:solidFill>
                <a:latin typeface="+mj-lt"/>
                <a:ea typeface="Arimo"/>
                <a:cs typeface="Arimo"/>
                <a:sym typeface="Arimo"/>
              </a:rPr>
              <a:t> III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6"/>
              </a:rPr>
              <a:t>View of robot tending and maintaining gardens</a:t>
            </a:r>
            <a:r>
              <a:rPr lang="en" sz="1200" u="sng" dirty="0">
                <a:solidFill>
                  <a:srgbClr val="191919"/>
                </a:solidFill>
                <a:latin typeface="+mj-lt"/>
                <a:ea typeface="Arimo"/>
                <a:cs typeface="Arimo"/>
                <a:sym typeface="Arimo"/>
              </a:rPr>
              <a:t> IV</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7"/>
              </a:rPr>
              <a:t>View of robot tending and maintaining gardens</a:t>
            </a:r>
            <a:r>
              <a:rPr lang="en" sz="1200" u="sng" dirty="0">
                <a:solidFill>
                  <a:srgbClr val="191919"/>
                </a:solidFill>
                <a:latin typeface="+mj-lt"/>
                <a:ea typeface="Arimo"/>
                <a:cs typeface="Arimo"/>
                <a:sym typeface="Arimo"/>
              </a:rPr>
              <a:t> V</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8"/>
              </a:rPr>
              <a:t>View of robot tending and maintaining gardens</a:t>
            </a:r>
            <a:r>
              <a:rPr lang="en" sz="1200" u="sng" dirty="0">
                <a:solidFill>
                  <a:srgbClr val="191919"/>
                </a:solidFill>
                <a:latin typeface="+mj-lt"/>
                <a:ea typeface="Arimo"/>
                <a:cs typeface="Arimo"/>
                <a:sym typeface="Arimo"/>
              </a:rPr>
              <a:t> VI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9"/>
              </a:rPr>
              <a:t>View of robot tending and maintaining gardens</a:t>
            </a:r>
            <a:r>
              <a:rPr lang="en" sz="1200" u="sng" dirty="0">
                <a:solidFill>
                  <a:srgbClr val="191919"/>
                </a:solidFill>
                <a:latin typeface="+mj-lt"/>
                <a:ea typeface="Arimo"/>
                <a:cs typeface="Arimo"/>
                <a:sym typeface="Arimo"/>
              </a:rPr>
              <a:t> VII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0"/>
              </a:rPr>
              <a:t>View of robot tending and maintaining gardens</a:t>
            </a:r>
            <a:r>
              <a:rPr lang="en" sz="1200" u="sng" dirty="0">
                <a:solidFill>
                  <a:srgbClr val="191919"/>
                </a:solidFill>
                <a:latin typeface="+mj-lt"/>
                <a:ea typeface="Arimo"/>
                <a:cs typeface="Arimo"/>
                <a:sym typeface="Arimo"/>
              </a:rPr>
              <a:t> VIII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1"/>
              </a:rPr>
              <a:t>View of robot tending and maintaining gardens</a:t>
            </a:r>
            <a:r>
              <a:rPr lang="en" sz="1200" u="sng" dirty="0">
                <a:solidFill>
                  <a:srgbClr val="191919"/>
                </a:solidFill>
                <a:latin typeface="+mj-lt"/>
                <a:ea typeface="Arimo"/>
                <a:cs typeface="Arimo"/>
                <a:sym typeface="Arimo"/>
              </a:rPr>
              <a:t> IX</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2"/>
              </a:rPr>
              <a:t>View of robot tending and maintaining gardens</a:t>
            </a:r>
            <a:r>
              <a:rPr lang="en" sz="1200" u="sng" dirty="0">
                <a:solidFill>
                  <a:srgbClr val="191919"/>
                </a:solidFill>
                <a:latin typeface="+mj-lt"/>
                <a:ea typeface="Arimo"/>
                <a:cs typeface="Arimo"/>
                <a:sym typeface="Arimo"/>
              </a:rPr>
              <a:t> X</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3"/>
              </a:rPr>
              <a:t>Robot farmer</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4"/>
              </a:rPr>
              <a:t>Woman hanging out with robot</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5"/>
              </a:rPr>
              <a:t>View of robot tending and maintaining gardens</a:t>
            </a:r>
            <a:r>
              <a:rPr lang="en" sz="1200" u="sng" dirty="0">
                <a:solidFill>
                  <a:srgbClr val="191919"/>
                </a:solidFill>
                <a:latin typeface="+mj-lt"/>
                <a:ea typeface="Arimo"/>
                <a:cs typeface="Arimo"/>
                <a:sym typeface="Arimo"/>
              </a:rPr>
              <a:t> XI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6"/>
              </a:rPr>
              <a:t>View of robot tending and maintaining gardens</a:t>
            </a:r>
            <a:r>
              <a:rPr lang="en" sz="1200" u="sng" dirty="0">
                <a:solidFill>
                  <a:srgbClr val="191919"/>
                </a:solidFill>
                <a:latin typeface="+mj-lt"/>
                <a:ea typeface="Arimo"/>
                <a:cs typeface="Arimo"/>
                <a:sym typeface="Arimo"/>
              </a:rPr>
              <a:t> XII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7"/>
              </a:rPr>
              <a:t>View of a robot taking care of a garden</a:t>
            </a:r>
            <a:r>
              <a:rPr lang="en" sz="1200" u="sng" dirty="0">
                <a:solidFill>
                  <a:srgbClr val="191919"/>
                </a:solidFill>
                <a:latin typeface="+mj-lt"/>
                <a:ea typeface="Arimo"/>
                <a:cs typeface="Arimo"/>
                <a:sym typeface="Arimo"/>
              </a:rPr>
              <a:t> 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8"/>
              </a:rPr>
              <a:t>View of a robot taking care of a garden</a:t>
            </a:r>
            <a:r>
              <a:rPr lang="en" sz="1200" u="sng" dirty="0">
                <a:solidFill>
                  <a:srgbClr val="191919"/>
                </a:solidFill>
                <a:latin typeface="+mj-lt"/>
                <a:ea typeface="Arimo"/>
                <a:cs typeface="Arimo"/>
                <a:sym typeface="Arimo"/>
              </a:rPr>
              <a:t> II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chemeClr val="hlink"/>
                </a:solidFill>
                <a:latin typeface="+mj-lt"/>
                <a:ea typeface="Arimo"/>
                <a:cs typeface="Arimo"/>
                <a:sym typeface="Arimo"/>
                <a:hlinkClick r:id="rId19"/>
              </a:rPr>
              <a:t>View of a robot taking care of a garden</a:t>
            </a:r>
            <a:r>
              <a:rPr lang="en" sz="1200" u="sng" dirty="0">
                <a:solidFill>
                  <a:srgbClr val="191919"/>
                </a:solidFill>
                <a:latin typeface="+mj-lt"/>
                <a:ea typeface="Arimo"/>
                <a:cs typeface="Arimo"/>
                <a:sym typeface="Arimo"/>
              </a:rPr>
              <a:t> III</a:t>
            </a:r>
            <a:endParaRPr sz="1200" u="sng" dirty="0">
              <a:solidFill>
                <a:srgbClr val="191919"/>
              </a:solidFill>
              <a:latin typeface="+mj-lt"/>
              <a:ea typeface="Arimo"/>
              <a:cs typeface="Arimo"/>
              <a:sym typeface="Arimo"/>
            </a:endParaRPr>
          </a:p>
          <a:p>
            <a:pPr marL="457200" lvl="0" indent="-304800" algn="l" rtl="0">
              <a:spcBef>
                <a:spcPts val="0"/>
              </a:spcBef>
              <a:spcAft>
                <a:spcPts val="0"/>
              </a:spcAft>
              <a:buClr>
                <a:srgbClr val="191919"/>
              </a:buClr>
              <a:buSzPts val="1200"/>
              <a:buFont typeface="Arimo"/>
              <a:buChar char="●"/>
            </a:pPr>
            <a:r>
              <a:rPr lang="en" sz="1200" u="sng" dirty="0">
                <a:solidFill>
                  <a:srgbClr val="191919"/>
                </a:solidFill>
                <a:latin typeface="+mj-lt"/>
                <a:ea typeface="Arimo"/>
                <a:cs typeface="Arimo"/>
                <a:sym typeface="Arimo"/>
                <a:hlinkClick r:id="rId20">
                  <a:extLst>
                    <a:ext uri="{A12FA001-AC4F-418D-AE19-62706E023703}">
                      <ahyp:hlinkClr xmlns:ahyp="http://schemas.microsoft.com/office/drawing/2018/hyperlinkcolor" val="tx"/>
                    </a:ext>
                  </a:extLst>
                </a:hlinkClick>
              </a:rPr>
              <a:t>View of a robot taking care of a garden</a:t>
            </a:r>
            <a:r>
              <a:rPr lang="en" sz="1200" u="sng" dirty="0">
                <a:solidFill>
                  <a:srgbClr val="191919"/>
                </a:solidFill>
                <a:latin typeface="+mj-lt"/>
                <a:ea typeface="Arimo"/>
                <a:cs typeface="Arimo"/>
                <a:sym typeface="Arimo"/>
              </a:rPr>
              <a:t> IV</a:t>
            </a:r>
            <a:endParaRPr sz="1200" u="sng" dirty="0">
              <a:solidFill>
                <a:srgbClr val="191919"/>
              </a:solidFill>
              <a:latin typeface="+mj-lt"/>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457200" y="228600"/>
            <a:ext cx="845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err="1">
                <a:latin typeface="+mj-lt"/>
              </a:rPr>
              <a:t>Mục</a:t>
            </a:r>
            <a:r>
              <a:rPr lang="en-US" b="0" dirty="0">
                <a:latin typeface="+mj-lt"/>
              </a:rPr>
              <a:t> </a:t>
            </a:r>
            <a:r>
              <a:rPr lang="en-US" b="0" dirty="0" err="1">
                <a:latin typeface="+mj-lt"/>
              </a:rPr>
              <a:t>lục</a:t>
            </a:r>
            <a:endParaRPr b="0" dirty="0">
              <a:latin typeface="+mj-lt"/>
            </a:endParaRPr>
          </a:p>
        </p:txBody>
      </p:sp>
      <p:sp>
        <p:nvSpPr>
          <p:cNvPr id="155" name="Google Shape;155;p29"/>
          <p:cNvSpPr txBox="1">
            <a:spLocks noGrp="1"/>
          </p:cNvSpPr>
          <p:nvPr>
            <p:ph type="subTitle" idx="1"/>
          </p:nvPr>
        </p:nvSpPr>
        <p:spPr>
          <a:xfrm>
            <a:off x="457200" y="1543675"/>
            <a:ext cx="27999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MỞ ĐẦU</a:t>
            </a:r>
            <a:endParaRPr dirty="0">
              <a:latin typeface="+mj-lt"/>
            </a:endParaRPr>
          </a:p>
        </p:txBody>
      </p:sp>
      <p:sp>
        <p:nvSpPr>
          <p:cNvPr id="156" name="Google Shape;156;p29"/>
          <p:cNvSpPr txBox="1">
            <a:spLocks noGrp="1"/>
          </p:cNvSpPr>
          <p:nvPr>
            <p:ph type="subTitle" idx="2"/>
          </p:nvPr>
        </p:nvSpPr>
        <p:spPr>
          <a:xfrm>
            <a:off x="457200" y="2320108"/>
            <a:ext cx="27999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CƠ SỞ LÝ THUYẾT</a:t>
            </a:r>
            <a:endParaRPr dirty="0">
              <a:latin typeface="+mj-lt"/>
            </a:endParaRPr>
          </a:p>
        </p:txBody>
      </p:sp>
      <p:sp>
        <p:nvSpPr>
          <p:cNvPr id="157" name="Google Shape;157;p29"/>
          <p:cNvSpPr txBox="1">
            <a:spLocks noGrp="1"/>
          </p:cNvSpPr>
          <p:nvPr>
            <p:ph type="subTitle" idx="3"/>
          </p:nvPr>
        </p:nvSpPr>
        <p:spPr>
          <a:xfrm>
            <a:off x="457200" y="3109554"/>
            <a:ext cx="27999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PHƯƠNG PHÁP LUẬN</a:t>
            </a:r>
            <a:endParaRPr dirty="0">
              <a:latin typeface="+mj-lt"/>
            </a:endParaRPr>
          </a:p>
        </p:txBody>
      </p:sp>
      <p:sp>
        <p:nvSpPr>
          <p:cNvPr id="164" name="Google Shape;164;p29"/>
          <p:cNvSpPr txBox="1">
            <a:spLocks noGrp="1"/>
          </p:cNvSpPr>
          <p:nvPr>
            <p:ph type="title" idx="13"/>
          </p:nvPr>
        </p:nvSpPr>
        <p:spPr>
          <a:xfrm>
            <a:off x="3040226" y="2386396"/>
            <a:ext cx="8658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02</a:t>
            </a:r>
            <a:endParaRPr>
              <a:latin typeface="+mj-lt"/>
            </a:endParaRPr>
          </a:p>
        </p:txBody>
      </p:sp>
      <p:sp>
        <p:nvSpPr>
          <p:cNvPr id="165" name="Google Shape;165;p29"/>
          <p:cNvSpPr txBox="1">
            <a:spLocks noGrp="1"/>
          </p:cNvSpPr>
          <p:nvPr>
            <p:ph type="title" idx="14"/>
          </p:nvPr>
        </p:nvSpPr>
        <p:spPr>
          <a:xfrm>
            <a:off x="3040226" y="1610163"/>
            <a:ext cx="864300" cy="3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01</a:t>
            </a:r>
            <a:endParaRPr>
              <a:latin typeface="+mj-lt"/>
            </a:endParaRPr>
          </a:p>
        </p:txBody>
      </p:sp>
      <p:sp>
        <p:nvSpPr>
          <p:cNvPr id="166" name="Google Shape;166;p29"/>
          <p:cNvSpPr txBox="1">
            <a:spLocks noGrp="1"/>
          </p:cNvSpPr>
          <p:nvPr>
            <p:ph type="title" idx="15"/>
          </p:nvPr>
        </p:nvSpPr>
        <p:spPr>
          <a:xfrm>
            <a:off x="3040226" y="3175942"/>
            <a:ext cx="8658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03</a:t>
            </a:r>
            <a:endParaRPr>
              <a:latin typeface="+mj-lt"/>
            </a:endParaRPr>
          </a:p>
        </p:txBody>
      </p:sp>
      <p:cxnSp>
        <p:nvCxnSpPr>
          <p:cNvPr id="171" name="Google Shape;171;p29"/>
          <p:cNvCxnSpPr/>
          <p:nvPr/>
        </p:nvCxnSpPr>
        <p:spPr>
          <a:xfrm rot="10800000">
            <a:off x="463525" y="1539150"/>
            <a:ext cx="3177300" cy="0"/>
          </a:xfrm>
          <a:prstGeom prst="straightConnector1">
            <a:avLst/>
          </a:prstGeom>
          <a:noFill/>
          <a:ln w="9525" cap="flat" cmpd="sng">
            <a:solidFill>
              <a:schemeClr val="dk1"/>
            </a:solidFill>
            <a:prstDash val="solid"/>
            <a:round/>
            <a:headEnd type="none" w="med" len="med"/>
            <a:tailEnd type="none" w="med" len="med"/>
          </a:ln>
        </p:spPr>
      </p:cxnSp>
      <p:cxnSp>
        <p:nvCxnSpPr>
          <p:cNvPr id="172" name="Google Shape;172;p29"/>
          <p:cNvCxnSpPr/>
          <p:nvPr/>
        </p:nvCxnSpPr>
        <p:spPr>
          <a:xfrm rot="10800000">
            <a:off x="463525" y="2325750"/>
            <a:ext cx="3177300" cy="0"/>
          </a:xfrm>
          <a:prstGeom prst="straightConnector1">
            <a:avLst/>
          </a:prstGeom>
          <a:noFill/>
          <a:ln w="9525" cap="flat" cmpd="sng">
            <a:solidFill>
              <a:schemeClr val="dk1"/>
            </a:solidFill>
            <a:prstDash val="solid"/>
            <a:round/>
            <a:headEnd type="none" w="med" len="med"/>
            <a:tailEnd type="none" w="med" len="med"/>
          </a:ln>
        </p:spPr>
      </p:cxnSp>
      <p:cxnSp>
        <p:nvCxnSpPr>
          <p:cNvPr id="173" name="Google Shape;173;p29"/>
          <p:cNvCxnSpPr/>
          <p:nvPr/>
        </p:nvCxnSpPr>
        <p:spPr>
          <a:xfrm rot="10800000">
            <a:off x="463525" y="3112350"/>
            <a:ext cx="3177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title"/>
          </p:nvPr>
        </p:nvSpPr>
        <p:spPr>
          <a:xfrm>
            <a:off x="2669700" y="3415800"/>
            <a:ext cx="3467100" cy="17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5000" b="1" dirty="0">
                <a:latin typeface="+mj-lt"/>
              </a:rPr>
              <a:t>MỞ ĐẦU</a:t>
            </a:r>
            <a:endParaRPr sz="5000" b="1" dirty="0">
              <a:latin typeface="+mj-lt"/>
            </a:endParaRPr>
          </a:p>
        </p:txBody>
      </p:sp>
      <p:sp>
        <p:nvSpPr>
          <p:cNvPr id="192" name="Google Shape;192;p31"/>
          <p:cNvSpPr txBox="1">
            <a:spLocks noGrp="1"/>
          </p:cNvSpPr>
          <p:nvPr>
            <p:ph type="title" idx="2"/>
          </p:nvPr>
        </p:nvSpPr>
        <p:spPr>
          <a:xfrm>
            <a:off x="228600" y="36600"/>
            <a:ext cx="22284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01</a:t>
            </a:r>
            <a:endParaRPr dirty="0">
              <a:latin typeface="+mj-lt"/>
            </a:endParaRPr>
          </a:p>
        </p:txBody>
      </p:sp>
      <p:pic>
        <p:nvPicPr>
          <p:cNvPr id="193" name="Google Shape;193;p31" title="view-robot-tending-maintaining-gardens (10).jpg"/>
          <p:cNvPicPr preferRelativeResize="0">
            <a:picLocks noGrp="1"/>
          </p:cNvPicPr>
          <p:nvPr>
            <p:ph type="pic" idx="3"/>
          </p:nvPr>
        </p:nvPicPr>
        <p:blipFill rotWithShape="1">
          <a:blip r:embed="rId3">
            <a:alphaModFix/>
          </a:blip>
          <a:srcRect l="7351" r="7360" b="3614"/>
          <a:stretch/>
        </p:blipFill>
        <p:spPr>
          <a:xfrm>
            <a:off x="6628375" y="261775"/>
            <a:ext cx="2287201" cy="4611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457200" y="228600"/>
            <a:ext cx="6935700" cy="64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I) LÝ DO CHỌN ĐỀ TÀI</a:t>
            </a:r>
            <a:endParaRPr dirty="0">
              <a:latin typeface="+mj-lt"/>
            </a:endParaRPr>
          </a:p>
        </p:txBody>
      </p:sp>
      <p:sp>
        <p:nvSpPr>
          <p:cNvPr id="4" name="TextBox 3">
            <a:extLst>
              <a:ext uri="{FF2B5EF4-FFF2-40B4-BE49-F238E27FC236}">
                <a16:creationId xmlns:a16="http://schemas.microsoft.com/office/drawing/2014/main" id="{AE9B0CA8-3682-4512-B898-7DB213324551}"/>
              </a:ext>
            </a:extLst>
          </p:cNvPr>
          <p:cNvSpPr txBox="1"/>
          <p:nvPr/>
        </p:nvSpPr>
        <p:spPr>
          <a:xfrm>
            <a:off x="612001" y="1173600"/>
            <a:ext cx="375120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Bối</a:t>
            </a:r>
            <a:r>
              <a:rPr lang="en-US" sz="2000" dirty="0"/>
              <a:t> </a:t>
            </a:r>
            <a:r>
              <a:rPr lang="en-US" sz="2000" dirty="0" err="1"/>
              <a:t>cảnh</a:t>
            </a:r>
            <a:r>
              <a:rPr lang="en-US" sz="2000" dirty="0"/>
              <a:t> </a:t>
            </a:r>
            <a:r>
              <a:rPr lang="en-US" sz="2000" dirty="0" err="1"/>
              <a:t>và</a:t>
            </a:r>
            <a:r>
              <a:rPr lang="en-US" sz="2000" dirty="0"/>
              <a:t> xu </a:t>
            </a:r>
            <a:r>
              <a:rPr lang="en-US" sz="2000" dirty="0" err="1"/>
              <a:t>hướng</a:t>
            </a:r>
            <a:r>
              <a:rPr lang="en-US" sz="2000" dirty="0"/>
              <a:t> </a:t>
            </a:r>
            <a:r>
              <a:rPr lang="en-US" sz="2000" dirty="0" err="1"/>
              <a:t>công</a:t>
            </a:r>
            <a:r>
              <a:rPr lang="en-US" sz="2000" dirty="0"/>
              <a:t> </a:t>
            </a:r>
            <a:r>
              <a:rPr lang="en-US" sz="2000" dirty="0" err="1"/>
              <a:t>nghệ</a:t>
            </a:r>
            <a:r>
              <a:rPr lang="en-US" sz="2000" dirty="0"/>
              <a:t>.</a:t>
            </a:r>
          </a:p>
          <a:p>
            <a:pPr marL="285750" indent="-285750">
              <a:buFont typeface="Arial" panose="020B0604020202020204" pitchFamily="34" charset="0"/>
              <a:buChar char="•"/>
            </a:pPr>
            <a:r>
              <a:rPr lang="en-US" sz="2000" dirty="0" err="1"/>
              <a:t>Tăng</a:t>
            </a:r>
            <a:r>
              <a:rPr lang="en-US" sz="2000" dirty="0"/>
              <a:t> </a:t>
            </a:r>
            <a:r>
              <a:rPr lang="en-US" sz="2000" dirty="0" err="1"/>
              <a:t>trưởng</a:t>
            </a:r>
            <a:r>
              <a:rPr lang="en-US" sz="2000" dirty="0"/>
              <a:t> </a:t>
            </a:r>
            <a:r>
              <a:rPr lang="en-US" sz="2000" dirty="0" err="1"/>
              <a:t>vượt</a:t>
            </a:r>
            <a:r>
              <a:rPr lang="en-US" sz="2000" dirty="0"/>
              <a:t> </a:t>
            </a:r>
            <a:r>
              <a:rPr lang="en-US" sz="2000" dirty="0" err="1"/>
              <a:t>bậc</a:t>
            </a:r>
            <a:r>
              <a:rPr lang="en-US" sz="2000" dirty="0"/>
              <a:t> </a:t>
            </a:r>
            <a:r>
              <a:rPr lang="en-US" sz="2000" dirty="0" err="1"/>
              <a:t>của</a:t>
            </a:r>
            <a:r>
              <a:rPr lang="en-US" sz="2000" dirty="0"/>
              <a:t> </a:t>
            </a:r>
            <a:r>
              <a:rPr lang="en-US" sz="2000" dirty="0" err="1"/>
              <a:t>các</a:t>
            </a:r>
            <a:r>
              <a:rPr lang="en-US" sz="2000" dirty="0"/>
              <a:t> </a:t>
            </a:r>
            <a:r>
              <a:rPr lang="en-US" sz="2000" dirty="0" err="1"/>
              <a:t>mô</a:t>
            </a:r>
            <a:r>
              <a:rPr lang="en-US" sz="2000" dirty="0"/>
              <a:t> </a:t>
            </a:r>
            <a:r>
              <a:rPr lang="en-US" sz="2000" dirty="0" err="1"/>
              <a:t>hình</a:t>
            </a:r>
            <a:r>
              <a:rPr lang="en-US" sz="2000" dirty="0"/>
              <a:t> </a:t>
            </a:r>
            <a:r>
              <a:rPr lang="en-US" sz="2000" dirty="0" err="1"/>
              <a:t>ngôn</a:t>
            </a:r>
            <a:r>
              <a:rPr lang="en-US" sz="2000" dirty="0"/>
              <a:t> </a:t>
            </a:r>
            <a:r>
              <a:rPr lang="en-US" sz="2000" dirty="0" err="1"/>
              <a:t>ngữ</a:t>
            </a:r>
            <a:r>
              <a:rPr lang="en-US" sz="2000" dirty="0"/>
              <a:t> </a:t>
            </a:r>
            <a:r>
              <a:rPr lang="en-US" sz="2000" dirty="0" err="1"/>
              <a:t>lớn</a:t>
            </a:r>
            <a:r>
              <a:rPr lang="en-US" sz="2000" dirty="0"/>
              <a:t>.</a:t>
            </a:r>
          </a:p>
          <a:p>
            <a:pPr marL="285750" indent="-285750">
              <a:buFont typeface="Arial" panose="020B0604020202020204" pitchFamily="34" charset="0"/>
              <a:buChar char="•"/>
            </a:pPr>
            <a:r>
              <a:rPr lang="en-US" sz="2000" dirty="0" err="1"/>
              <a:t>Nhận</a:t>
            </a:r>
            <a:r>
              <a:rPr lang="en-US" sz="2000" dirty="0"/>
              <a:t> </a:t>
            </a:r>
            <a:r>
              <a:rPr lang="en-US" sz="2000" dirty="0" err="1"/>
              <a:t>được</a:t>
            </a:r>
            <a:r>
              <a:rPr lang="en-US" sz="2000" dirty="0"/>
              <a:t> </a:t>
            </a:r>
            <a:r>
              <a:rPr lang="en-US" sz="2000" dirty="0" err="1"/>
              <a:t>sự</a:t>
            </a:r>
            <a:r>
              <a:rPr lang="en-US" sz="2000" dirty="0"/>
              <a:t> </a:t>
            </a:r>
            <a:r>
              <a:rPr lang="en-US" sz="2000" dirty="0" err="1"/>
              <a:t>quan</a:t>
            </a:r>
            <a:r>
              <a:rPr lang="en-US" sz="2000" dirty="0"/>
              <a:t> </a:t>
            </a:r>
            <a:r>
              <a:rPr lang="en-US" sz="2000" dirty="0" err="1"/>
              <a:t>tâm</a:t>
            </a:r>
            <a:r>
              <a:rPr lang="en-US" sz="2000" dirty="0"/>
              <a:t> </a:t>
            </a:r>
            <a:r>
              <a:rPr lang="en-US" sz="2000" dirty="0" err="1"/>
              <a:t>sâu</a:t>
            </a:r>
            <a:r>
              <a:rPr lang="en-US" sz="2000" dirty="0"/>
              <a:t> </a:t>
            </a:r>
            <a:r>
              <a:rPr lang="en-US" sz="2000" dirty="0" err="1"/>
              <a:t>sắc</a:t>
            </a:r>
            <a:r>
              <a:rPr lang="en-US" sz="2000" dirty="0"/>
              <a:t> </a:t>
            </a:r>
            <a:r>
              <a:rPr lang="en-US" sz="2000" dirty="0" err="1"/>
              <a:t>từ</a:t>
            </a:r>
            <a:r>
              <a:rPr lang="en-US" sz="2000" dirty="0"/>
              <a:t> </a:t>
            </a:r>
            <a:r>
              <a:rPr lang="en-US" sz="2000" dirty="0" err="1"/>
              <a:t>cộng</a:t>
            </a:r>
            <a:r>
              <a:rPr lang="en-US" sz="2000" dirty="0"/>
              <a:t> </a:t>
            </a:r>
            <a:r>
              <a:rPr lang="en-US" sz="2000" dirty="0" err="1"/>
              <a:t>đồng</a:t>
            </a:r>
            <a:r>
              <a:rPr lang="en-US" sz="2000" dirty="0"/>
              <a:t> </a:t>
            </a:r>
            <a:r>
              <a:rPr lang="en-US" sz="2000" dirty="0" err="1"/>
              <a:t>nghiên</a:t>
            </a:r>
            <a:r>
              <a:rPr lang="en-US" sz="2000" dirty="0"/>
              <a:t> </a:t>
            </a:r>
            <a:r>
              <a:rPr lang="en-US" sz="2000" dirty="0" err="1"/>
              <a:t>cứu</a:t>
            </a:r>
            <a:r>
              <a:rPr lang="en-US" sz="2000" dirty="0"/>
              <a:t> </a:t>
            </a:r>
            <a:r>
              <a:rPr lang="en-US" sz="2000" dirty="0" err="1"/>
              <a:t>công</a:t>
            </a:r>
            <a:r>
              <a:rPr lang="en-US" sz="2000" dirty="0"/>
              <a:t> </a:t>
            </a:r>
            <a:r>
              <a:rPr lang="en-US" sz="2000" dirty="0" err="1"/>
              <a:t>nghệ</a:t>
            </a:r>
            <a:r>
              <a:rPr lang="en-US" sz="2000" dirty="0"/>
              <a:t>.</a:t>
            </a:r>
          </a:p>
          <a:p>
            <a:pPr marL="285750" indent="-285750">
              <a:buFont typeface="Arial" panose="020B0604020202020204" pitchFamily="34" charset="0"/>
              <a:buChar char="•"/>
            </a:pPr>
            <a:r>
              <a:rPr lang="en-US" sz="2000" dirty="0" err="1"/>
              <a:t>Tính</a:t>
            </a:r>
            <a:r>
              <a:rPr lang="en-US" sz="2000" dirty="0"/>
              <a:t> </a:t>
            </a:r>
            <a:r>
              <a:rPr lang="en-US" sz="2000" dirty="0" err="1"/>
              <a:t>cấp</a:t>
            </a:r>
            <a:r>
              <a:rPr lang="en-US" sz="2000" dirty="0"/>
              <a:t> </a:t>
            </a:r>
            <a:r>
              <a:rPr lang="en-US" sz="2000" dirty="0" err="1"/>
              <a:t>thiết</a:t>
            </a:r>
            <a:r>
              <a:rPr lang="en-US" sz="2000" dirty="0"/>
              <a:t> </a:t>
            </a:r>
            <a:r>
              <a:rPr lang="en-US" sz="2000" dirty="0" err="1"/>
              <a:t>và</a:t>
            </a:r>
            <a:r>
              <a:rPr lang="en-US" sz="2000" dirty="0"/>
              <a:t> </a:t>
            </a:r>
            <a:r>
              <a:rPr lang="en-US" sz="2000" dirty="0" err="1"/>
              <a:t>tiềm</a:t>
            </a:r>
            <a:r>
              <a:rPr lang="en-US" sz="2000" dirty="0"/>
              <a:t> </a:t>
            </a:r>
            <a:r>
              <a:rPr lang="en-US" sz="2000" dirty="0" err="1"/>
              <a:t>năng</a:t>
            </a:r>
            <a:r>
              <a:rPr lang="en-US" sz="2000" dirty="0"/>
              <a:t> </a:t>
            </a:r>
            <a:r>
              <a:rPr lang="en-US" sz="2000" dirty="0" err="1"/>
              <a:t>ứng</a:t>
            </a:r>
            <a:r>
              <a:rPr lang="en-US" sz="2000" dirty="0"/>
              <a:t> </a:t>
            </a:r>
            <a:r>
              <a:rPr lang="en-US" sz="2000" dirty="0" err="1"/>
              <a:t>dụng</a:t>
            </a:r>
            <a:r>
              <a:rPr lang="en-US" sz="2000" dirty="0"/>
              <a:t>.</a:t>
            </a:r>
          </a:p>
        </p:txBody>
      </p:sp>
      <p:pic>
        <p:nvPicPr>
          <p:cNvPr id="8" name="Picture 7">
            <a:extLst>
              <a:ext uri="{FF2B5EF4-FFF2-40B4-BE49-F238E27FC236}">
                <a16:creationId xmlns:a16="http://schemas.microsoft.com/office/drawing/2014/main" id="{FF0688ED-9E4B-4841-AB84-1EFEC1AEEDF6}"/>
              </a:ext>
            </a:extLst>
          </p:cNvPr>
          <p:cNvPicPr/>
          <p:nvPr/>
        </p:nvPicPr>
        <p:blipFill>
          <a:blip r:embed="rId3">
            <a:lum/>
            <a:alphaModFix/>
          </a:blip>
          <a:srcRect t="12234"/>
          <a:stretch>
            <a:fillRect/>
          </a:stretch>
        </p:blipFill>
        <p:spPr>
          <a:xfrm>
            <a:off x="4363201" y="1317311"/>
            <a:ext cx="4557600" cy="3013811"/>
          </a:xfrm>
          <a:prstGeom prst="rect">
            <a:avLst/>
          </a:prstGeom>
          <a:noFill/>
          <a:ln>
            <a:noFill/>
            <a:prstDash/>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57200" y="228600"/>
            <a:ext cx="541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II) </a:t>
            </a:r>
            <a:r>
              <a:rPr lang="en-US" dirty="0" err="1"/>
              <a:t>Mục</a:t>
            </a:r>
            <a:r>
              <a:rPr lang="en-US" dirty="0"/>
              <a:t> </a:t>
            </a:r>
            <a:r>
              <a:rPr lang="en-US" dirty="0" err="1"/>
              <a:t>tiêu</a:t>
            </a:r>
            <a:r>
              <a:rPr lang="en-US" dirty="0"/>
              <a:t> </a:t>
            </a:r>
            <a:r>
              <a:rPr lang="en-US" dirty="0" err="1"/>
              <a:t>của</a:t>
            </a:r>
            <a:r>
              <a:rPr lang="en-US" dirty="0"/>
              <a:t> </a:t>
            </a:r>
            <a:r>
              <a:rPr lang="en-US" dirty="0" err="1"/>
              <a:t>đề</a:t>
            </a:r>
            <a:r>
              <a:rPr lang="en-US" dirty="0"/>
              <a:t> </a:t>
            </a:r>
            <a:r>
              <a:rPr lang="en-US" dirty="0" err="1"/>
              <a:t>tài</a:t>
            </a:r>
            <a:r>
              <a:rPr lang="en-US" dirty="0"/>
              <a:t> : </a:t>
            </a:r>
            <a:endParaRPr dirty="0"/>
          </a:p>
        </p:txBody>
      </p:sp>
      <p:sp>
        <p:nvSpPr>
          <p:cNvPr id="205" name="Google Shape;205;p33"/>
          <p:cNvSpPr txBox="1">
            <a:spLocks noGrp="1"/>
          </p:cNvSpPr>
          <p:nvPr>
            <p:ph type="subTitle" idx="3"/>
          </p:nvPr>
        </p:nvSpPr>
        <p:spPr>
          <a:xfrm>
            <a:off x="550504" y="1698723"/>
            <a:ext cx="3754797" cy="5404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vinai</a:t>
            </a:r>
            <a:r>
              <a:rPr lang="en-US" dirty="0">
                <a:effectLst/>
                <a:latin typeface="+mj-lt"/>
                <a:ea typeface="Times New Roman" panose="02020603050405020304" pitchFamily="18" charset="0"/>
              </a:rPr>
              <a:t>/PhoGPT-4B-Chat, Llama2-7B, vietnamese-Llama2-7B-120GB </a:t>
            </a:r>
            <a:r>
              <a:rPr lang="en-US" dirty="0" err="1">
                <a:effectLst/>
                <a:latin typeface="+mj-lt"/>
                <a:ea typeface="Times New Roman" panose="02020603050405020304" pitchFamily="18" charset="0"/>
              </a:rPr>
              <a:t>và</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đặc</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biệt</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là</a:t>
            </a:r>
            <a:r>
              <a:rPr lang="en-US" dirty="0">
                <a:effectLst/>
                <a:latin typeface="+mj-lt"/>
                <a:ea typeface="Times New Roman" panose="02020603050405020304" pitchFamily="18" charset="0"/>
              </a:rPr>
              <a:t> Vistral-7B-Chat.</a:t>
            </a:r>
            <a:endParaRPr dirty="0">
              <a:latin typeface="+mj-lt"/>
            </a:endParaRPr>
          </a:p>
        </p:txBody>
      </p:sp>
      <p:sp>
        <p:nvSpPr>
          <p:cNvPr id="206" name="Google Shape;206;p33"/>
          <p:cNvSpPr txBox="1">
            <a:spLocks noGrp="1"/>
          </p:cNvSpPr>
          <p:nvPr>
            <p:ph type="subTitle" idx="4"/>
          </p:nvPr>
        </p:nvSpPr>
        <p:spPr>
          <a:xfrm>
            <a:off x="457203" y="2695252"/>
            <a:ext cx="3941400" cy="221964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a:latin typeface="+mj-lt"/>
              </a:rPr>
              <a:t>Phát</a:t>
            </a:r>
            <a:r>
              <a:rPr lang="en-US" dirty="0">
                <a:latin typeface="+mj-lt"/>
              </a:rPr>
              <a:t> </a:t>
            </a:r>
            <a:r>
              <a:rPr lang="en-US" dirty="0" err="1">
                <a:latin typeface="+mj-lt"/>
              </a:rPr>
              <a:t>triển</a:t>
            </a:r>
            <a:r>
              <a:rPr lang="en-US" dirty="0">
                <a:latin typeface="+mj-lt"/>
              </a:rPr>
              <a:t> </a:t>
            </a:r>
            <a:r>
              <a:rPr lang="en-US" dirty="0" err="1">
                <a:latin typeface="+mj-lt"/>
              </a:rPr>
              <a:t>ứng</a:t>
            </a:r>
            <a:r>
              <a:rPr lang="en-US" dirty="0">
                <a:latin typeface="+mj-lt"/>
              </a:rPr>
              <a:t> </a:t>
            </a:r>
            <a:r>
              <a:rPr lang="en-US" dirty="0" err="1">
                <a:latin typeface="+mj-lt"/>
              </a:rPr>
              <a:t>dụng</a:t>
            </a:r>
            <a:r>
              <a:rPr lang="en-US" dirty="0">
                <a:latin typeface="+mj-lt"/>
              </a:rPr>
              <a:t> web demo </a:t>
            </a:r>
            <a:r>
              <a:rPr lang="en-US" dirty="0" err="1">
                <a:latin typeface="+mj-lt"/>
              </a:rPr>
              <a:t>cho</a:t>
            </a:r>
            <a:r>
              <a:rPr lang="en-US" dirty="0">
                <a:latin typeface="+mj-lt"/>
              </a:rPr>
              <a:t> </a:t>
            </a:r>
            <a:r>
              <a:rPr lang="en-US" dirty="0" err="1">
                <a:latin typeface="+mj-lt"/>
              </a:rPr>
              <a:t>phép</a:t>
            </a:r>
            <a:r>
              <a:rPr lang="en-US" dirty="0">
                <a:latin typeface="+mj-lt"/>
              </a:rPr>
              <a:t> </a:t>
            </a:r>
            <a:r>
              <a:rPr lang="en-US" dirty="0" err="1">
                <a:latin typeface="+mj-lt"/>
              </a:rPr>
              <a:t>người</a:t>
            </a:r>
            <a:r>
              <a:rPr lang="en-US" dirty="0">
                <a:latin typeface="+mj-lt"/>
              </a:rPr>
              <a:t> dung </a:t>
            </a:r>
            <a:r>
              <a:rPr lang="en-US" dirty="0" err="1">
                <a:latin typeface="+mj-lt"/>
              </a:rPr>
              <a:t>tương</a:t>
            </a:r>
            <a:r>
              <a:rPr lang="en-US" dirty="0">
                <a:latin typeface="+mj-lt"/>
              </a:rPr>
              <a:t> </a:t>
            </a:r>
            <a:r>
              <a:rPr lang="en-US" dirty="0" err="1">
                <a:latin typeface="+mj-lt"/>
              </a:rPr>
              <a:t>tác</a:t>
            </a:r>
            <a:r>
              <a:rPr lang="en-US" dirty="0">
                <a:latin typeface="+mj-lt"/>
              </a:rPr>
              <a:t> </a:t>
            </a:r>
            <a:r>
              <a:rPr lang="en-US" dirty="0" err="1">
                <a:latin typeface="+mj-lt"/>
              </a:rPr>
              <a:t>với</a:t>
            </a:r>
            <a:r>
              <a:rPr lang="en-US" dirty="0">
                <a:latin typeface="+mj-lt"/>
              </a:rPr>
              <a:t> </a:t>
            </a:r>
            <a:r>
              <a:rPr lang="en-US" dirty="0" err="1">
                <a:latin typeface="+mj-lt"/>
              </a:rPr>
              <a:t>ứng</a:t>
            </a:r>
            <a:r>
              <a:rPr lang="en-US" dirty="0">
                <a:latin typeface="+mj-lt"/>
              </a:rPr>
              <a:t> </a:t>
            </a:r>
            <a:r>
              <a:rPr lang="en-US" dirty="0" err="1">
                <a:latin typeface="+mj-lt"/>
              </a:rPr>
              <a:t>dụng</a:t>
            </a:r>
            <a:r>
              <a:rPr lang="en-US" dirty="0">
                <a:latin typeface="+mj-lt"/>
              </a:rPr>
              <a:t> chatbot</a:t>
            </a:r>
          </a:p>
          <a:p>
            <a:pPr marL="171450" lvl="0" indent="-171450" algn="l" rtl="0">
              <a:spcBef>
                <a:spcPts val="0"/>
              </a:spcBef>
              <a:spcAft>
                <a:spcPts val="0"/>
              </a:spcAft>
              <a:buFontTx/>
              <a:buChar char="-"/>
            </a:pPr>
            <a:r>
              <a:rPr lang="en-US" dirty="0" err="1">
                <a:latin typeface="+mj-lt"/>
              </a:rPr>
              <a:t>Dựa</a:t>
            </a:r>
            <a:r>
              <a:rPr lang="en-US" dirty="0">
                <a:latin typeface="+mj-lt"/>
              </a:rPr>
              <a:t> </a:t>
            </a:r>
            <a:r>
              <a:rPr lang="en-US" dirty="0" err="1">
                <a:latin typeface="+mj-lt"/>
              </a:rPr>
              <a:t>trên</a:t>
            </a:r>
            <a:r>
              <a:rPr lang="en-US" dirty="0">
                <a:latin typeface="+mj-lt"/>
              </a:rPr>
              <a:t> </a:t>
            </a:r>
            <a:r>
              <a:rPr lang="en-US" dirty="0" err="1">
                <a:latin typeface="+mj-lt"/>
              </a:rPr>
              <a:t>mô</a:t>
            </a:r>
            <a:r>
              <a:rPr lang="en-US" dirty="0">
                <a:latin typeface="+mj-lt"/>
              </a:rPr>
              <a:t> </a:t>
            </a:r>
            <a:r>
              <a:rPr lang="en-US" dirty="0" err="1">
                <a:latin typeface="+mj-lt"/>
              </a:rPr>
              <a:t>hình</a:t>
            </a:r>
            <a:r>
              <a:rPr lang="en-US" dirty="0">
                <a:latin typeface="+mj-lt"/>
              </a:rPr>
              <a:t> Vistral-7B-chat </a:t>
            </a:r>
            <a:r>
              <a:rPr lang="en-US" dirty="0" err="1">
                <a:latin typeface="+mj-lt"/>
              </a:rPr>
              <a:t>đã</a:t>
            </a:r>
            <a:r>
              <a:rPr lang="en-US" dirty="0">
                <a:latin typeface="+mj-lt"/>
              </a:rPr>
              <a:t> </a:t>
            </a:r>
            <a:r>
              <a:rPr lang="en-US" dirty="0" err="1">
                <a:latin typeface="+mj-lt"/>
              </a:rPr>
              <a:t>được</a:t>
            </a:r>
            <a:r>
              <a:rPr lang="en-US" dirty="0">
                <a:latin typeface="+mj-lt"/>
              </a:rPr>
              <a:t> </a:t>
            </a:r>
            <a:r>
              <a:rPr lang="en-US" dirty="0" err="1">
                <a:latin typeface="+mj-lt"/>
              </a:rPr>
              <a:t>tinh</a:t>
            </a:r>
            <a:r>
              <a:rPr lang="en-US" dirty="0">
                <a:latin typeface="+mj-lt"/>
              </a:rPr>
              <a:t> </a:t>
            </a:r>
            <a:r>
              <a:rPr lang="en-US" dirty="0" err="1">
                <a:latin typeface="+mj-lt"/>
              </a:rPr>
              <a:t>chỉnh</a:t>
            </a:r>
            <a:r>
              <a:rPr lang="en-US" dirty="0">
                <a:latin typeface="+mj-lt"/>
              </a:rPr>
              <a:t> </a:t>
            </a:r>
            <a:r>
              <a:rPr lang="en-US" dirty="0" err="1">
                <a:latin typeface="+mj-lt"/>
              </a:rPr>
              <a:t>để</a:t>
            </a:r>
            <a:r>
              <a:rPr lang="en-US" dirty="0">
                <a:latin typeface="+mj-lt"/>
              </a:rPr>
              <a:t> </a:t>
            </a:r>
            <a:r>
              <a:rPr lang="en-US" dirty="0" err="1">
                <a:latin typeface="+mj-lt"/>
              </a:rPr>
              <a:t>tối</a:t>
            </a:r>
            <a:r>
              <a:rPr lang="en-US" dirty="0">
                <a:latin typeface="+mj-lt"/>
              </a:rPr>
              <a:t> </a:t>
            </a:r>
            <a:r>
              <a:rPr lang="en-US" dirty="0" err="1">
                <a:latin typeface="+mj-lt"/>
              </a:rPr>
              <a:t>ưu</a:t>
            </a:r>
            <a:r>
              <a:rPr lang="en-US" dirty="0">
                <a:latin typeface="+mj-lt"/>
              </a:rPr>
              <a:t> </a:t>
            </a:r>
            <a:r>
              <a:rPr lang="en-US" dirty="0" err="1">
                <a:latin typeface="+mj-lt"/>
              </a:rPr>
              <a:t>hóa</a:t>
            </a:r>
            <a:r>
              <a:rPr lang="en-US" dirty="0">
                <a:latin typeface="+mj-lt"/>
              </a:rPr>
              <a:t> </a:t>
            </a:r>
            <a:r>
              <a:rPr lang="en-US" dirty="0" err="1">
                <a:latin typeface="+mj-lt"/>
              </a:rPr>
              <a:t>khả</a:t>
            </a:r>
            <a:r>
              <a:rPr lang="en-US" dirty="0">
                <a:latin typeface="+mj-lt"/>
              </a:rPr>
              <a:t> </a:t>
            </a:r>
            <a:r>
              <a:rPr lang="en-US" dirty="0" err="1">
                <a:latin typeface="+mj-lt"/>
              </a:rPr>
              <a:t>năng</a:t>
            </a:r>
            <a:r>
              <a:rPr lang="en-US" dirty="0">
                <a:latin typeface="+mj-lt"/>
              </a:rPr>
              <a:t> </a:t>
            </a:r>
            <a:r>
              <a:rPr lang="en-US" dirty="0" err="1">
                <a:latin typeface="+mj-lt"/>
              </a:rPr>
              <a:t>hỗ</a:t>
            </a:r>
            <a:r>
              <a:rPr lang="en-US" dirty="0">
                <a:latin typeface="+mj-lt"/>
              </a:rPr>
              <a:t> </a:t>
            </a:r>
            <a:r>
              <a:rPr lang="en-US" dirty="0" err="1">
                <a:latin typeface="+mj-lt"/>
              </a:rPr>
              <a:t>trợ</a:t>
            </a:r>
            <a:r>
              <a:rPr lang="en-US" dirty="0">
                <a:latin typeface="+mj-lt"/>
              </a:rPr>
              <a:t> </a:t>
            </a:r>
            <a:r>
              <a:rPr lang="en-US" dirty="0" err="1">
                <a:latin typeface="+mj-lt"/>
              </a:rPr>
              <a:t>học</a:t>
            </a:r>
            <a:r>
              <a:rPr lang="en-US" dirty="0">
                <a:latin typeface="+mj-lt"/>
              </a:rPr>
              <a:t> </a:t>
            </a:r>
            <a:r>
              <a:rPr lang="en-US" dirty="0" err="1">
                <a:latin typeface="+mj-lt"/>
              </a:rPr>
              <a:t>tập</a:t>
            </a:r>
            <a:r>
              <a:rPr lang="en-US" dirty="0">
                <a:latin typeface="+mj-lt"/>
              </a:rPr>
              <a:t>.</a:t>
            </a:r>
          </a:p>
          <a:p>
            <a:pPr marL="171450" indent="-171450">
              <a:buFontTx/>
              <a:buChar char="-"/>
            </a:pPr>
            <a:r>
              <a:rPr lang="en-US" dirty="0">
                <a:latin typeface="+mj-lt"/>
              </a:rPr>
              <a:t>Chatbot </a:t>
            </a:r>
            <a:r>
              <a:rPr lang="en-US" dirty="0" err="1">
                <a:latin typeface="+mj-lt"/>
              </a:rPr>
              <a:t>có</a:t>
            </a:r>
            <a:r>
              <a:rPr lang="en-US" dirty="0">
                <a:latin typeface="+mj-lt"/>
              </a:rPr>
              <a:t> </a:t>
            </a:r>
            <a:r>
              <a:rPr lang="en-US" dirty="0" err="1">
                <a:latin typeface="+mj-lt"/>
              </a:rPr>
              <a:t>khả</a:t>
            </a:r>
            <a:r>
              <a:rPr lang="en-US" dirty="0">
                <a:latin typeface="+mj-lt"/>
              </a:rPr>
              <a:t> </a:t>
            </a:r>
            <a:r>
              <a:rPr lang="en-US" dirty="0" err="1">
                <a:latin typeface="+mj-lt"/>
              </a:rPr>
              <a:t>năng</a:t>
            </a:r>
            <a:r>
              <a:rPr lang="en-US" dirty="0">
                <a:latin typeface="+mj-lt"/>
              </a:rPr>
              <a:t> </a:t>
            </a:r>
            <a:r>
              <a:rPr lang="en-US" dirty="0" err="1">
                <a:latin typeface="+mj-lt"/>
              </a:rPr>
              <a:t>trả</a:t>
            </a:r>
            <a:r>
              <a:rPr lang="en-US" dirty="0">
                <a:latin typeface="+mj-lt"/>
              </a:rPr>
              <a:t> </a:t>
            </a:r>
            <a:r>
              <a:rPr lang="en-US" dirty="0" err="1">
                <a:latin typeface="+mj-lt"/>
              </a:rPr>
              <a:t>lời</a:t>
            </a:r>
            <a:r>
              <a:rPr lang="en-US" dirty="0">
                <a:latin typeface="+mj-lt"/>
              </a:rPr>
              <a:t> </a:t>
            </a:r>
            <a:r>
              <a:rPr lang="en-US" dirty="0" err="1">
                <a:latin typeface="+mj-lt"/>
              </a:rPr>
              <a:t>các</a:t>
            </a:r>
            <a:r>
              <a:rPr lang="en-US" dirty="0">
                <a:latin typeface="+mj-lt"/>
              </a:rPr>
              <a:t> </a:t>
            </a:r>
            <a:r>
              <a:rPr lang="en-US" dirty="0" err="1">
                <a:latin typeface="+mj-lt"/>
              </a:rPr>
              <a:t>câu</a:t>
            </a:r>
            <a:r>
              <a:rPr lang="en-US" dirty="0">
                <a:latin typeface="+mj-lt"/>
              </a:rPr>
              <a:t> </a:t>
            </a:r>
            <a:r>
              <a:rPr lang="en-US" dirty="0" err="1">
                <a:latin typeface="+mj-lt"/>
              </a:rPr>
              <a:t>hỏi</a:t>
            </a:r>
            <a:r>
              <a:rPr lang="en-US" dirty="0">
                <a:latin typeface="+mj-lt"/>
              </a:rPr>
              <a:t> </a:t>
            </a:r>
            <a:r>
              <a:rPr lang="en-US" dirty="0" err="1">
                <a:latin typeface="+mj-lt"/>
              </a:rPr>
              <a:t>về</a:t>
            </a:r>
            <a:r>
              <a:rPr lang="en-US" dirty="0">
                <a:latin typeface="+mj-lt"/>
              </a:rPr>
              <a:t> </a:t>
            </a:r>
            <a:r>
              <a:rPr lang="en-US" dirty="0" err="1">
                <a:latin typeface="+mj-lt"/>
              </a:rPr>
              <a:t>các</a:t>
            </a:r>
            <a:r>
              <a:rPr lang="en-US" dirty="0">
                <a:latin typeface="+mj-lt"/>
              </a:rPr>
              <a:t> </a:t>
            </a:r>
            <a:r>
              <a:rPr lang="en-US" dirty="0" err="1">
                <a:latin typeface="+mj-lt"/>
              </a:rPr>
              <a:t>môn</a:t>
            </a:r>
            <a:r>
              <a:rPr lang="en-US" dirty="0">
                <a:latin typeface="+mj-lt"/>
              </a:rPr>
              <a:t> </a:t>
            </a:r>
            <a:r>
              <a:rPr lang="en-US" dirty="0" err="1">
                <a:latin typeface="+mj-lt"/>
              </a:rPr>
              <a:t>học</a:t>
            </a:r>
            <a:r>
              <a:rPr lang="en-US" dirty="0">
                <a:latin typeface="+mj-lt"/>
              </a:rPr>
              <a:t> </a:t>
            </a:r>
            <a:r>
              <a:rPr lang="en-US" dirty="0" err="1">
                <a:latin typeface="+mj-lt"/>
              </a:rPr>
              <a:t>gồm</a:t>
            </a:r>
            <a:r>
              <a:rPr lang="en-US" dirty="0">
                <a:latin typeface="+mj-lt"/>
              </a:rPr>
              <a:t> </a:t>
            </a:r>
            <a:r>
              <a:rPr lang="en-US" dirty="0">
                <a:effectLst/>
                <a:latin typeface="+mj-lt"/>
                <a:ea typeface="Times New Roman" panose="02020603050405020304" pitchFamily="18" charset="0"/>
              </a:rPr>
              <a:t>Data Warehouse, </a:t>
            </a:r>
            <a:r>
              <a:rPr lang="en-US" dirty="0" err="1">
                <a:effectLst/>
                <a:latin typeface="+mj-lt"/>
                <a:ea typeface="Times New Roman" panose="02020603050405020304" pitchFamily="18" charset="0"/>
              </a:rPr>
              <a:t>Cấu</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trúc</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dữ</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liệu</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và</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giải</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thuật</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của</a:t>
            </a:r>
            <a:r>
              <a:rPr lang="en-US" dirty="0">
                <a:effectLst/>
                <a:latin typeface="+mj-lt"/>
                <a:ea typeface="Times New Roman" panose="02020603050405020304" pitchFamily="18" charset="0"/>
              </a:rPr>
              <a:t> khoa </a:t>
            </a:r>
            <a:r>
              <a:rPr lang="en-US" dirty="0" err="1">
                <a:effectLst/>
                <a:latin typeface="+mj-lt"/>
                <a:ea typeface="Times New Roman" panose="02020603050405020304" pitchFamily="18" charset="0"/>
              </a:rPr>
              <a:t>Công</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nghệ</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thông</a:t>
            </a:r>
            <a:r>
              <a:rPr lang="en-US" dirty="0">
                <a:effectLst/>
                <a:latin typeface="+mj-lt"/>
                <a:ea typeface="Times New Roman" panose="02020603050405020304" pitchFamily="18" charset="0"/>
              </a:rPr>
              <a:t> tin, </a:t>
            </a:r>
            <a:r>
              <a:rPr lang="en-US" dirty="0" err="1">
                <a:effectLst/>
                <a:latin typeface="+mj-lt"/>
                <a:ea typeface="Times New Roman" panose="02020603050405020304" pitchFamily="18" charset="0"/>
              </a:rPr>
              <a:t>sách</a:t>
            </a:r>
            <a:r>
              <a:rPr lang="en-US" dirty="0">
                <a:effectLst/>
                <a:latin typeface="+mj-lt"/>
                <a:ea typeface="Times New Roman" panose="02020603050405020304" pitchFamily="18" charset="0"/>
              </a:rPr>
              <a:t>  Java 8 in Action: Lambdas, streams, and functional-style programming.</a:t>
            </a:r>
          </a:p>
          <a:p>
            <a:pPr marL="171450" indent="-171450">
              <a:buFontTx/>
              <a:buChar char="-"/>
            </a:pPr>
            <a:r>
              <a:rPr lang="en-US" dirty="0" err="1">
                <a:effectLst/>
                <a:latin typeface="+mj-lt"/>
                <a:ea typeface="Times New Roman" panose="02020603050405020304" pitchFamily="18" charset="0"/>
              </a:rPr>
              <a:t>Ứng</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dụng</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có</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thể</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hỗ</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trợ</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đa</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ngôn</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ngữ</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cho</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tài</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liệu</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bài</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giảng</a:t>
            </a:r>
            <a:r>
              <a:rPr lang="en-US" dirty="0">
                <a:effectLst/>
                <a:latin typeface="+mj-lt"/>
                <a:ea typeface="Times New Roman" panose="02020603050405020304" pitchFamily="18" charset="0"/>
              </a:rPr>
              <a:t>.</a:t>
            </a:r>
          </a:p>
          <a:p>
            <a:pPr marL="171450" lvl="0" indent="-171450" algn="l" rtl="0">
              <a:spcBef>
                <a:spcPts val="0"/>
              </a:spcBef>
              <a:spcAft>
                <a:spcPts val="0"/>
              </a:spcAft>
              <a:buFontTx/>
              <a:buChar char="-"/>
            </a:pPr>
            <a:endParaRPr dirty="0">
              <a:latin typeface="+mj-lt"/>
            </a:endParaRPr>
          </a:p>
        </p:txBody>
      </p:sp>
      <p:sp>
        <p:nvSpPr>
          <p:cNvPr id="207" name="Google Shape;207;p33"/>
          <p:cNvSpPr txBox="1">
            <a:spLocks noGrp="1"/>
          </p:cNvSpPr>
          <p:nvPr>
            <p:ph type="subTitle" idx="1"/>
          </p:nvPr>
        </p:nvSpPr>
        <p:spPr>
          <a:xfrm>
            <a:off x="457203" y="872178"/>
            <a:ext cx="3941400" cy="8985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Nghiên cứu và so sánh hiệu quả của các mô hình LLMs dưới đây với bộ dữ liệu </a:t>
            </a:r>
            <a:r>
              <a:rPr lang="en-US" sz="1800" dirty="0" err="1">
                <a:effectLst/>
                <a:latin typeface="+mj-lt"/>
                <a:ea typeface="Times New Roman" panose="02020603050405020304" pitchFamily="18" charset="0"/>
              </a:rPr>
              <a:t>ViLLM</a:t>
            </a:r>
            <a:r>
              <a:rPr lang="en-US" sz="1800" dirty="0">
                <a:effectLst/>
                <a:latin typeface="+mj-lt"/>
                <a:ea typeface="Times New Roman" panose="02020603050405020304" pitchFamily="18" charset="0"/>
              </a:rPr>
              <a:t>-Eval</a:t>
            </a:r>
            <a:r>
              <a:rPr lang="en" dirty="0">
                <a:latin typeface="+mj-lt"/>
              </a:rPr>
              <a:t> :</a:t>
            </a:r>
            <a:endParaRPr dirty="0">
              <a:latin typeface="+mj-lt"/>
            </a:endParaRPr>
          </a:p>
        </p:txBody>
      </p:sp>
      <p:sp>
        <p:nvSpPr>
          <p:cNvPr id="208" name="Google Shape;208;p33"/>
          <p:cNvSpPr txBox="1">
            <a:spLocks noGrp="1"/>
          </p:cNvSpPr>
          <p:nvPr>
            <p:ph type="subTitle" idx="2"/>
          </p:nvPr>
        </p:nvSpPr>
        <p:spPr>
          <a:xfrm>
            <a:off x="457200" y="2226777"/>
            <a:ext cx="4438797" cy="677524"/>
          </a:xfrm>
          <a:prstGeom prst="rect">
            <a:avLst/>
          </a:prstGeom>
        </p:spPr>
        <p:txBody>
          <a:bodyPr spcFirstLastPara="1" wrap="square" lIns="91425" tIns="91425" rIns="91425" bIns="91425" anchor="b" anchorCtr="0">
            <a:noAutofit/>
          </a:bodyPr>
          <a:lstStyle/>
          <a:p>
            <a:pPr marL="0" lvl="0" indent="0" algn="just">
              <a:lnSpc>
                <a:spcPct val="115000"/>
              </a:lnSpc>
              <a:spcAft>
                <a:spcPts val="800"/>
              </a:spcAft>
              <a:tabLst>
                <a:tab pos="285750" algn="l"/>
                <a:tab pos="2971800" algn="l"/>
              </a:tabLst>
            </a:pP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web demo:</a:t>
            </a:r>
          </a:p>
        </p:txBody>
      </p:sp>
      <p:pic>
        <p:nvPicPr>
          <p:cNvPr id="209" name="Google Shape;209;p33" title="robot-farmer.jpg"/>
          <p:cNvPicPr preferRelativeResize="0">
            <a:picLocks noGrp="1"/>
          </p:cNvPicPr>
          <p:nvPr>
            <p:ph type="pic" idx="5"/>
          </p:nvPr>
        </p:nvPicPr>
        <p:blipFill rotWithShape="1">
          <a:blip r:embed="rId3">
            <a:alphaModFix/>
          </a:blip>
          <a:srcRect l="4987" r="4987"/>
          <a:stretch/>
        </p:blipFill>
        <p:spPr>
          <a:xfrm>
            <a:off x="6074675" y="302100"/>
            <a:ext cx="2840724" cy="4612803"/>
          </a:xfrm>
          <a:prstGeom prst="rect">
            <a:avLst/>
          </a:prstGeom>
        </p:spPr>
      </p:pic>
      <p:sp>
        <p:nvSpPr>
          <p:cNvPr id="210" name="Google Shape;210;p33"/>
          <p:cNvSpPr txBox="1"/>
          <p:nvPr/>
        </p:nvSpPr>
        <p:spPr>
          <a:xfrm>
            <a:off x="8594739" y="75675"/>
            <a:ext cx="359700" cy="1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Arimo"/>
                <a:ea typeface="Arimo"/>
                <a:cs typeface="Arimo"/>
                <a:sym typeface="Arimo"/>
              </a:rPr>
              <a:t>01.</a:t>
            </a:r>
            <a:endParaRPr sz="1000">
              <a:solidFill>
                <a:schemeClr val="dk1"/>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title"/>
          </p:nvPr>
        </p:nvSpPr>
        <p:spPr>
          <a:xfrm>
            <a:off x="2669700" y="3415800"/>
            <a:ext cx="3467100" cy="17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5000" b="1" dirty="0">
                <a:latin typeface="+mj-lt"/>
              </a:rPr>
              <a:t>CƠ SỞ LÝ THUYẾT</a:t>
            </a:r>
            <a:endParaRPr sz="5000" b="1" dirty="0">
              <a:latin typeface="+mj-lt"/>
            </a:endParaRPr>
          </a:p>
        </p:txBody>
      </p:sp>
      <p:sp>
        <p:nvSpPr>
          <p:cNvPr id="192" name="Google Shape;192;p31"/>
          <p:cNvSpPr txBox="1">
            <a:spLocks noGrp="1"/>
          </p:cNvSpPr>
          <p:nvPr>
            <p:ph type="title" idx="2"/>
          </p:nvPr>
        </p:nvSpPr>
        <p:spPr>
          <a:xfrm>
            <a:off x="228600" y="36600"/>
            <a:ext cx="22284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02</a:t>
            </a:r>
            <a:endParaRPr dirty="0">
              <a:latin typeface="+mj-lt"/>
            </a:endParaRPr>
          </a:p>
        </p:txBody>
      </p:sp>
      <p:pic>
        <p:nvPicPr>
          <p:cNvPr id="193" name="Google Shape;193;p31" title="view-robot-tending-maintaining-gardens (10).jpg"/>
          <p:cNvPicPr preferRelativeResize="0">
            <a:picLocks noGrp="1"/>
          </p:cNvPicPr>
          <p:nvPr>
            <p:ph type="pic" idx="3"/>
          </p:nvPr>
        </p:nvPicPr>
        <p:blipFill rotWithShape="1">
          <a:blip r:embed="rId3">
            <a:alphaModFix/>
          </a:blip>
          <a:srcRect l="7351" r="7360" b="3614"/>
          <a:stretch/>
        </p:blipFill>
        <p:spPr>
          <a:xfrm>
            <a:off x="6628375" y="261775"/>
            <a:ext cx="2287201" cy="4611000"/>
          </a:xfrm>
          <a:prstGeom prst="rect">
            <a:avLst/>
          </a:prstGeom>
        </p:spPr>
      </p:pic>
    </p:spTree>
    <p:extLst>
      <p:ext uri="{BB962C8B-B14F-4D97-AF65-F5344CB8AC3E}">
        <p14:creationId xmlns:p14="http://schemas.microsoft.com/office/powerpoint/2010/main" val="254686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idx="6"/>
          </p:nvPr>
        </p:nvSpPr>
        <p:spPr>
          <a:xfrm>
            <a:off x="457200" y="228600"/>
            <a:ext cx="6211200" cy="52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SƠ LƯỢC VỀ NLP</a:t>
            </a:r>
            <a:endParaRPr dirty="0">
              <a:latin typeface="+mj-lt"/>
            </a:endParaRPr>
          </a:p>
        </p:txBody>
      </p:sp>
      <p:sp>
        <p:nvSpPr>
          <p:cNvPr id="216" name="Google Shape;216;p34"/>
          <p:cNvSpPr txBox="1">
            <a:spLocks noGrp="1"/>
          </p:cNvSpPr>
          <p:nvPr>
            <p:ph type="subTitle" idx="1"/>
          </p:nvPr>
        </p:nvSpPr>
        <p:spPr>
          <a:xfrm>
            <a:off x="346444" y="2577414"/>
            <a:ext cx="8611754" cy="719700"/>
          </a:xfrm>
          <a:prstGeom prst="rect">
            <a:avLst/>
          </a:prstGeom>
        </p:spPr>
        <p:txBody>
          <a:bodyPr spcFirstLastPara="1" wrap="square" lIns="91425" tIns="91425" rIns="91425" bIns="91425" anchor="t" anchorCtr="0">
            <a:noAutofit/>
          </a:bodyPr>
          <a:lstStyle/>
          <a:p>
            <a:pPr marL="139700" indent="0"/>
            <a:r>
              <a:rPr lang="en-US" dirty="0">
                <a:latin typeface="+mn-lt"/>
              </a:rPr>
              <a:t>-</a:t>
            </a:r>
            <a:r>
              <a:rPr lang="en-US" b="1" dirty="0">
                <a:latin typeface="+mn-lt"/>
              </a:rPr>
              <a:t> </a:t>
            </a:r>
            <a:r>
              <a:rPr lang="vi-VN" b="1" dirty="0">
                <a:latin typeface="+mn-lt"/>
              </a:rPr>
              <a:t>Mục tiêu chính của NLP</a:t>
            </a:r>
            <a:r>
              <a:rPr lang="vi-VN" dirty="0">
                <a:latin typeface="+mn-lt"/>
              </a:rPr>
              <a:t> là </a:t>
            </a:r>
            <a:r>
              <a:rPr lang="vi-VN" b="1" dirty="0">
                <a:latin typeface="+mn-lt"/>
              </a:rPr>
              <a:t>thu hẹp khoảng cách giao tiếp giữa con người và máy móc</a:t>
            </a:r>
            <a:r>
              <a:rPr lang="vi-VN" dirty="0">
                <a:latin typeface="+mn-lt"/>
              </a:rPr>
              <a:t>.</a:t>
            </a:r>
            <a:endParaRPr lang="en-US" dirty="0">
              <a:latin typeface="+mn-lt"/>
            </a:endParaRPr>
          </a:p>
          <a:p>
            <a:pPr marL="139700" indent="0"/>
            <a:r>
              <a:rPr lang="en-US" dirty="0">
                <a:latin typeface="+mn-lt"/>
              </a:rPr>
              <a:t>- </a:t>
            </a:r>
            <a:r>
              <a:rPr lang="vi-VN" dirty="0">
                <a:latin typeface="+mn-lt"/>
              </a:rPr>
              <a:t>Giúp máy tính </a:t>
            </a:r>
            <a:r>
              <a:rPr lang="vi-VN" b="1" dirty="0">
                <a:latin typeface="+mn-lt"/>
              </a:rPr>
              <a:t>tương tác với con người một cách tự nhiên, hiệu quả và dễ hiểu hơn</a:t>
            </a:r>
            <a:r>
              <a:rPr lang="vi-VN" dirty="0">
                <a:latin typeface="+mn-lt"/>
              </a:rPr>
              <a:t>.</a:t>
            </a:r>
          </a:p>
        </p:txBody>
      </p:sp>
      <p:sp>
        <p:nvSpPr>
          <p:cNvPr id="218" name="Google Shape;218;p34"/>
          <p:cNvSpPr txBox="1">
            <a:spLocks noGrp="1"/>
          </p:cNvSpPr>
          <p:nvPr>
            <p:ph type="subTitle" idx="3"/>
          </p:nvPr>
        </p:nvSpPr>
        <p:spPr>
          <a:xfrm>
            <a:off x="457221" y="3494588"/>
            <a:ext cx="8611752" cy="4674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latin typeface="+mj-lt"/>
                <a:ea typeface="Times New Roman" panose="02020603050405020304" pitchFamily="18" charset="0"/>
              </a:rPr>
              <a:t>- NLP bao </a:t>
            </a:r>
            <a:r>
              <a:rPr lang="en-US" dirty="0" err="1">
                <a:effectLst/>
                <a:latin typeface="+mj-lt"/>
                <a:ea typeface="Times New Roman" panose="02020603050405020304" pitchFamily="18" charset="0"/>
              </a:rPr>
              <a:t>gồm</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một</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tập</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hợp</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các</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kỹ</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thuật</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và</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phương</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pháp</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từ</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phân</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tích</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cú</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pháp</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ngữ</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nghĩa</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đến</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hiểu</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biết</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ngữ</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cảnh</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và</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sinh</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ngôn</a:t>
            </a:r>
            <a:r>
              <a:rPr lang="en-US" dirty="0">
                <a:effectLst/>
                <a:latin typeface="+mj-lt"/>
                <a:ea typeface="Times New Roman" panose="02020603050405020304" pitchFamily="18" charset="0"/>
              </a:rPr>
              <a:t> </a:t>
            </a:r>
            <a:r>
              <a:rPr lang="en-US" dirty="0" err="1">
                <a:effectLst/>
                <a:latin typeface="+mj-lt"/>
                <a:ea typeface="Times New Roman" panose="02020603050405020304" pitchFamily="18" charset="0"/>
              </a:rPr>
              <a:t>ngữ</a:t>
            </a:r>
            <a:r>
              <a:rPr lang="en-US" dirty="0">
                <a:effectLst/>
                <a:latin typeface="+mj-lt"/>
                <a:ea typeface="Times New Roman" panose="02020603050405020304" pitchFamily="18" charset="0"/>
              </a:rPr>
              <a:t>.</a:t>
            </a:r>
            <a:endParaRPr dirty="0">
              <a:latin typeface="+mj-lt"/>
            </a:endParaRPr>
          </a:p>
        </p:txBody>
      </p:sp>
      <p:sp>
        <p:nvSpPr>
          <p:cNvPr id="219" name="Google Shape;219;p34"/>
          <p:cNvSpPr txBox="1">
            <a:spLocks noGrp="1"/>
          </p:cNvSpPr>
          <p:nvPr>
            <p:ph type="title"/>
          </p:nvPr>
        </p:nvSpPr>
        <p:spPr>
          <a:xfrm>
            <a:off x="457216" y="2176744"/>
            <a:ext cx="8441974" cy="3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02 MỤC TIÊU CỐT LÕI</a:t>
            </a:r>
            <a:endParaRPr dirty="0">
              <a:latin typeface="+mj-lt"/>
            </a:endParaRPr>
          </a:p>
        </p:txBody>
      </p:sp>
      <p:sp>
        <p:nvSpPr>
          <p:cNvPr id="220" name="Google Shape;220;p34"/>
          <p:cNvSpPr txBox="1">
            <a:spLocks noGrp="1"/>
          </p:cNvSpPr>
          <p:nvPr>
            <p:ph type="title" idx="4"/>
          </p:nvPr>
        </p:nvSpPr>
        <p:spPr>
          <a:xfrm>
            <a:off x="457200" y="944527"/>
            <a:ext cx="8442000" cy="3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01 KHÁI NIỆM VỀ NGÔN NGỮ TỰ NHIÊN</a:t>
            </a:r>
            <a:endParaRPr dirty="0">
              <a:latin typeface="+mj-lt"/>
            </a:endParaRPr>
          </a:p>
        </p:txBody>
      </p:sp>
      <p:sp>
        <p:nvSpPr>
          <p:cNvPr id="221" name="Google Shape;221;p34"/>
          <p:cNvSpPr txBox="1">
            <a:spLocks noGrp="1"/>
          </p:cNvSpPr>
          <p:nvPr>
            <p:ph type="title" idx="5"/>
          </p:nvPr>
        </p:nvSpPr>
        <p:spPr>
          <a:xfrm>
            <a:off x="457183" y="3098461"/>
            <a:ext cx="8441940" cy="3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03 CÁC KỸ THUẬT VÀ PHƯƠNG PHÁP</a:t>
            </a:r>
            <a:endParaRPr dirty="0">
              <a:latin typeface="+mj-lt"/>
            </a:endParaRPr>
          </a:p>
        </p:txBody>
      </p:sp>
      <p:sp>
        <p:nvSpPr>
          <p:cNvPr id="3" name="Subtitle 2">
            <a:extLst>
              <a:ext uri="{FF2B5EF4-FFF2-40B4-BE49-F238E27FC236}">
                <a16:creationId xmlns:a16="http://schemas.microsoft.com/office/drawing/2014/main" id="{B3FAF7A5-9875-4CC6-B6D3-C59BA1297F2F}"/>
              </a:ext>
            </a:extLst>
          </p:cNvPr>
          <p:cNvSpPr>
            <a:spLocks noGrp="1" noChangeArrowheads="1"/>
          </p:cNvSpPr>
          <p:nvPr>
            <p:ph type="subTitle" idx="2"/>
          </p:nvPr>
        </p:nvSpPr>
        <p:spPr bwMode="auto">
          <a:xfrm>
            <a:off x="457183" y="1328940"/>
            <a:ext cx="844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Xử</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lý</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ngôn</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ngữ</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tự</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nhiên</a:t>
            </a:r>
            <a:r>
              <a:rPr kumimoji="0" lang="en-US" altLang="en-US" b="1" i="0" u="none" strike="noStrike" cap="none" normalizeH="0" baseline="0" dirty="0">
                <a:ln>
                  <a:noFill/>
                </a:ln>
                <a:solidFill>
                  <a:schemeClr val="tx1"/>
                </a:solidFill>
                <a:effectLst/>
                <a:latin typeface="Arial" panose="020B0604020202020204" pitchFamily="34" charset="0"/>
              </a:rPr>
              <a:t> (Natural Language Processing)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lĩnh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vực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thuộc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ngành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trí</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tuệ</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nhân</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tạo</a:t>
            </a:r>
            <a:r>
              <a:rPr kumimoji="0" lang="en-US" altLang="en-US" b="1" i="0" u="none" strike="noStrike" cap="none" normalizeH="0" baseline="0" dirty="0">
                <a:ln>
                  <a:noFill/>
                </a:ln>
                <a:solidFill>
                  <a:schemeClr val="tx1"/>
                </a:solidFill>
                <a:effectLst/>
                <a:latin typeface="Arial" panose="020B0604020202020204" pitchFamily="34" charset="0"/>
              </a:rPr>
              <a:t> (Artificial Intelligence)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NLP </a:t>
            </a:r>
            <a:r>
              <a:rPr kumimoji="0" lang="en-US" altLang="en-US" b="0" i="0" u="none" strike="noStrike" cap="none" normalizeH="0" baseline="0" dirty="0" err="1">
                <a:ln>
                  <a:noFill/>
                </a:ln>
                <a:solidFill>
                  <a:schemeClr val="tx1"/>
                </a:solidFill>
                <a:effectLst/>
                <a:latin typeface="Arial" panose="020B0604020202020204" pitchFamily="34" charset="0"/>
              </a:rPr>
              <a:t>tập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trung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vào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việc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giúp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máy</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tính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hiểu</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diễn</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giải</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và</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tạo</a:t>
            </a:r>
            <a:r>
              <a:rPr kumimoji="0" lang="en-US" altLang="en-US" b="1" i="0" u="none" strike="noStrike" cap="none" normalizeH="0" baseline="0" dirty="0">
                <a:ln>
                  <a:noFill/>
                </a:ln>
                <a:solidFill>
                  <a:schemeClr val="tx1"/>
                </a:solidFill>
                <a:effectLst/>
                <a:latin typeface="Arial" panose="020B0604020202020204" pitchFamily="34" charset="0"/>
              </a:rPr>
              <a:t> ra </a:t>
            </a:r>
            <a:r>
              <a:rPr kumimoji="0" lang="en-US" altLang="en-US" b="1" i="0" u="none" strike="noStrike" cap="none" normalizeH="0" baseline="0" dirty="0" err="1">
                <a:ln>
                  <a:noFill/>
                </a:ln>
                <a:solidFill>
                  <a:schemeClr val="tx1"/>
                </a:solidFill>
                <a:effectLst/>
                <a:latin typeface="Arial" panose="020B0604020202020204" pitchFamily="34" charset="0"/>
              </a:rPr>
              <a:t>ngôn</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ngữ</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của</a:t>
            </a:r>
            <a:r>
              <a:rPr kumimoji="0" lang="en-US" altLang="en-US" b="1" i="0" u="none" strike="noStrike" cap="none" normalizeH="0" baseline="0" dirty="0">
                <a:ln>
                  <a:noFill/>
                </a:ln>
                <a:solidFill>
                  <a:schemeClr val="tx1"/>
                </a:solidFill>
                <a:effectLst/>
                <a:latin typeface="Arial" panose="020B0604020202020204" pitchFamily="34" charset="0"/>
              </a:rPr>
              <a:t> con </a:t>
            </a:r>
            <a:r>
              <a:rPr kumimoji="0" lang="en-US" altLang="en-US" b="1" i="0" u="none" strike="noStrike" cap="none" normalizeH="0" baseline="0" dirty="0" err="1">
                <a:ln>
                  <a:noFill/>
                </a:ln>
                <a:solidFill>
                  <a:schemeClr val="tx1"/>
                </a:solidFill>
                <a:effectLst/>
                <a:latin typeface="Arial" panose="020B0604020202020204" pitchFamily="34" charset="0"/>
              </a:rPr>
              <a:t>người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tự</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động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thông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minh</a:t>
            </a:r>
            <a:r>
              <a:rPr kumimoji="0" lang="en-US" altLang="en-US" b="0" i="0" u="none" strike="noStrike" cap="none" normalizeH="0" baseline="0" dirty="0">
                <a:ln>
                  <a:noFill/>
                </a:ln>
                <a:solidFill>
                  <a:schemeClr val="tx1"/>
                </a:solidFill>
                <a:effectLst/>
                <a:latin typeface="Arial" panose="020B0604020202020204" pitchFamily="34" charset="0"/>
              </a:rPr>
              <a:t>.</a:t>
            </a:r>
          </a:p>
        </p:txBody>
      </p:sp>
      <p:sp>
        <p:nvSpPr>
          <p:cNvPr id="4" name="TextBox 3">
            <a:extLst>
              <a:ext uri="{FF2B5EF4-FFF2-40B4-BE49-F238E27FC236}">
                <a16:creationId xmlns:a16="http://schemas.microsoft.com/office/drawing/2014/main" id="{5397D062-A341-4E0C-8487-090A4F4AB9E4}"/>
              </a:ext>
            </a:extLst>
          </p:cNvPr>
          <p:cNvSpPr txBox="1"/>
          <p:nvPr/>
        </p:nvSpPr>
        <p:spPr>
          <a:xfrm>
            <a:off x="2059200" y="792000"/>
            <a:ext cx="283136" cy="307777"/>
          </a:xfrm>
          <a:prstGeom prst="rect">
            <a:avLst/>
          </a:prstGeom>
          <a:noFill/>
        </p:spPr>
        <p:txBody>
          <a:bodyPr wrap="square" rtlCol="0">
            <a:spAutoFit/>
          </a:bodyPr>
          <a:lstStyle/>
          <a:p>
            <a:endParaRPr lang="en-US" dirty="0"/>
          </a:p>
        </p:txBody>
      </p:sp>
      <p:cxnSp>
        <p:nvCxnSpPr>
          <p:cNvPr id="29" name="Google Shape;224;p34">
            <a:extLst>
              <a:ext uri="{FF2B5EF4-FFF2-40B4-BE49-F238E27FC236}">
                <a16:creationId xmlns:a16="http://schemas.microsoft.com/office/drawing/2014/main" id="{898F8DFE-1E91-4607-8BD0-00F45FE0EF70}"/>
              </a:ext>
            </a:extLst>
          </p:cNvPr>
          <p:cNvCxnSpPr>
            <a:cxnSpLocks/>
          </p:cNvCxnSpPr>
          <p:nvPr/>
        </p:nvCxnSpPr>
        <p:spPr>
          <a:xfrm>
            <a:off x="547200" y="1255027"/>
            <a:ext cx="51480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224;p34">
            <a:extLst>
              <a:ext uri="{FF2B5EF4-FFF2-40B4-BE49-F238E27FC236}">
                <a16:creationId xmlns:a16="http://schemas.microsoft.com/office/drawing/2014/main" id="{4119485F-760C-48CD-99AB-76238AF6A790}"/>
              </a:ext>
            </a:extLst>
          </p:cNvPr>
          <p:cNvCxnSpPr>
            <a:cxnSpLocks/>
          </p:cNvCxnSpPr>
          <p:nvPr/>
        </p:nvCxnSpPr>
        <p:spPr>
          <a:xfrm>
            <a:off x="547200" y="2487544"/>
            <a:ext cx="51480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224;p34">
            <a:extLst>
              <a:ext uri="{FF2B5EF4-FFF2-40B4-BE49-F238E27FC236}">
                <a16:creationId xmlns:a16="http://schemas.microsoft.com/office/drawing/2014/main" id="{BEB9FC43-42CF-4A73-B485-E1A253ABA05F}"/>
              </a:ext>
            </a:extLst>
          </p:cNvPr>
          <p:cNvCxnSpPr>
            <a:cxnSpLocks/>
          </p:cNvCxnSpPr>
          <p:nvPr/>
        </p:nvCxnSpPr>
        <p:spPr>
          <a:xfrm>
            <a:off x="547200" y="3409261"/>
            <a:ext cx="5148000" cy="0"/>
          </a:xfrm>
          <a:prstGeom prst="straightConnector1">
            <a:avLst/>
          </a:prstGeom>
          <a:noFill/>
          <a:ln w="9525" cap="flat" cmpd="sng">
            <a:solidFill>
              <a:schemeClr val="dk1"/>
            </a:solidFill>
            <a:prstDash val="solid"/>
            <a:round/>
            <a:headEnd type="none" w="med" len="med"/>
            <a:tailEnd type="none" w="med" len="med"/>
          </a:ln>
        </p:spPr>
      </p:cxnSp>
      <p:sp>
        <p:nvSpPr>
          <p:cNvPr id="17" name="TextBox 16">
            <a:extLst>
              <a:ext uri="{FF2B5EF4-FFF2-40B4-BE49-F238E27FC236}">
                <a16:creationId xmlns:a16="http://schemas.microsoft.com/office/drawing/2014/main" id="{B7CB7AB4-9434-47BF-B3F3-083ABDD28B9D}"/>
              </a:ext>
            </a:extLst>
          </p:cNvPr>
          <p:cNvSpPr txBox="1"/>
          <p:nvPr/>
        </p:nvSpPr>
        <p:spPr>
          <a:xfrm>
            <a:off x="457183" y="4047413"/>
            <a:ext cx="8441940" cy="923330"/>
          </a:xfrm>
          <a:prstGeom prst="rect">
            <a:avLst/>
          </a:prstGeom>
          <a:noFill/>
        </p:spPr>
        <p:txBody>
          <a:bodyPr wrap="square" rtlCol="0">
            <a:spAutoFit/>
          </a:bodyPr>
          <a:lstStyle/>
          <a:p>
            <a:r>
              <a:rPr lang="en-US" dirty="0">
                <a:sym typeface="Wingdings" panose="05000000000000000000" pitchFamily="2" charset="2"/>
              </a:rPr>
              <a:t></a:t>
            </a:r>
            <a:r>
              <a:rPr lang="en-US" dirty="0">
                <a:latin typeface="+mj-lt"/>
                <a:sym typeface="Wingdings" panose="05000000000000000000" pitchFamily="2" charset="2"/>
              </a:rPr>
              <a:t> </a:t>
            </a:r>
            <a:r>
              <a:rPr lang="en-US" sz="1800" dirty="0" err="1">
                <a:effectLst/>
                <a:latin typeface="+mj-lt"/>
                <a:ea typeface="Times New Roman" panose="02020603050405020304" pitchFamily="18" charset="0"/>
              </a:rPr>
              <a:t>Sự</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phát</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triển</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của</a:t>
            </a:r>
            <a:r>
              <a:rPr lang="en-US" sz="1800" dirty="0">
                <a:effectLst/>
                <a:latin typeface="+mj-lt"/>
                <a:ea typeface="Times New Roman" panose="02020603050405020304" pitchFamily="18" charset="0"/>
              </a:rPr>
              <a:t> NLP </a:t>
            </a:r>
            <a:r>
              <a:rPr lang="en-US" sz="1800" dirty="0" err="1">
                <a:effectLst/>
                <a:latin typeface="+mj-lt"/>
                <a:ea typeface="Times New Roman" panose="02020603050405020304" pitchFamily="18" charset="0"/>
              </a:rPr>
              <a:t>đóng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vai</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trò</a:t>
            </a:r>
            <a:r>
              <a:rPr lang="en-US" sz="1800" dirty="0">
                <a:effectLst/>
                <a:latin typeface="+mj-lt"/>
                <a:ea typeface="Times New Roman" panose="02020603050405020304" pitchFamily="18" charset="0"/>
              </a:rPr>
              <a:t> then </a:t>
            </a:r>
            <a:r>
              <a:rPr lang="en-US" sz="1800" dirty="0" err="1">
                <a:effectLst/>
                <a:latin typeface="+mj-lt"/>
                <a:ea typeface="Times New Roman" panose="02020603050405020304" pitchFamily="18" charset="0"/>
              </a:rPr>
              <a:t>chốt</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trong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việc</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xây</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dựng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các</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hệ</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thống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thông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minh</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có</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khả</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năng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làm</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việc</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với</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dữ</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liệu</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ngôn</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ngữ</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phong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phú</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trong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thế</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giới</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thực</a:t>
            </a:r>
            <a:r>
              <a:rPr lang="en-US" sz="1800" dirty="0">
                <a:effectLst/>
                <a:latin typeface="+mj-lt"/>
                <a:ea typeface="Times New Roman" panose="02020603050405020304" pitchFamily="18" charset="0"/>
              </a:rPr>
              <a:t>.</a:t>
            </a:r>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Google Shape;234;p35"/>
          <p:cNvSpPr txBox="1">
            <a:spLocks noGrp="1"/>
          </p:cNvSpPr>
          <p:nvPr>
            <p:ph type="title"/>
          </p:nvPr>
        </p:nvSpPr>
        <p:spPr>
          <a:xfrm>
            <a:off x="457200" y="2286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CÁC ỨNG DỤNG CỦA NGÔN NGỮ TỰ NHIÊN TRONG THỰC TIỄN</a:t>
            </a:r>
            <a:endParaRPr dirty="0">
              <a:latin typeface="+mj-lt"/>
            </a:endParaRPr>
          </a:p>
        </p:txBody>
      </p:sp>
      <p:sp>
        <p:nvSpPr>
          <p:cNvPr id="244" name="Google Shape;244;p35"/>
          <p:cNvSpPr txBox="1">
            <a:spLocks noGrp="1"/>
          </p:cNvSpPr>
          <p:nvPr>
            <p:ph type="title" idx="14"/>
          </p:nvPr>
        </p:nvSpPr>
        <p:spPr>
          <a:xfrm>
            <a:off x="565200" y="1255200"/>
            <a:ext cx="3308400" cy="3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01 DỊCH MÁY</a:t>
            </a:r>
            <a:endParaRPr dirty="0">
              <a:latin typeface="+mj-lt"/>
            </a:endParaRPr>
          </a:p>
        </p:txBody>
      </p:sp>
      <p:pic>
        <p:nvPicPr>
          <p:cNvPr id="252" name="Google Shape;252;p35" title="view-robot-tending-maintaining-gardens (13).jpg"/>
          <p:cNvPicPr preferRelativeResize="0">
            <a:picLocks noGrp="1"/>
          </p:cNvPicPr>
          <p:nvPr>
            <p:ph type="pic" idx="16"/>
          </p:nvPr>
        </p:nvPicPr>
        <p:blipFill rotWithShape="1">
          <a:blip r:embed="rId3">
            <a:alphaModFix/>
          </a:blip>
          <a:srcRect t="50294" b="24840"/>
          <a:stretch/>
        </p:blipFill>
        <p:spPr>
          <a:xfrm>
            <a:off x="0" y="4006725"/>
            <a:ext cx="9143997" cy="1136824"/>
          </a:xfrm>
          <a:prstGeom prst="rect">
            <a:avLst/>
          </a:prstGeom>
        </p:spPr>
      </p:pic>
      <p:cxnSp>
        <p:nvCxnSpPr>
          <p:cNvPr id="253" name="Google Shape;253;p35"/>
          <p:cNvCxnSpPr/>
          <p:nvPr/>
        </p:nvCxnSpPr>
        <p:spPr>
          <a:xfrm rot="10800000">
            <a:off x="8193525" y="423563"/>
            <a:ext cx="377700" cy="0"/>
          </a:xfrm>
          <a:prstGeom prst="straightConnector1">
            <a:avLst/>
          </a:prstGeom>
          <a:noFill/>
          <a:ln w="38100" cap="flat" cmpd="sng">
            <a:solidFill>
              <a:schemeClr val="dk1"/>
            </a:solidFill>
            <a:prstDash val="solid"/>
            <a:round/>
            <a:headEnd type="none" w="med" len="med"/>
            <a:tailEnd type="none" w="med" len="med"/>
          </a:ln>
        </p:spPr>
      </p:cxnSp>
      <p:sp>
        <p:nvSpPr>
          <p:cNvPr id="254" name="Google Shape;254;p35"/>
          <p:cNvSpPr txBox="1"/>
          <p:nvPr/>
        </p:nvSpPr>
        <p:spPr>
          <a:xfrm>
            <a:off x="8735539" y="3780300"/>
            <a:ext cx="359700" cy="1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Arimo"/>
                <a:ea typeface="Arimo"/>
                <a:cs typeface="Arimo"/>
                <a:sym typeface="Arimo"/>
              </a:rPr>
              <a:t>01.</a:t>
            </a:r>
            <a:endParaRPr sz="1000">
              <a:solidFill>
                <a:schemeClr val="dk1"/>
              </a:solidFill>
              <a:latin typeface="Arimo"/>
              <a:ea typeface="Arimo"/>
              <a:cs typeface="Arimo"/>
              <a:sym typeface="Arimo"/>
            </a:endParaRPr>
          </a:p>
        </p:txBody>
      </p:sp>
      <p:sp>
        <p:nvSpPr>
          <p:cNvPr id="44" name="Google Shape;244;p35">
            <a:extLst>
              <a:ext uri="{FF2B5EF4-FFF2-40B4-BE49-F238E27FC236}">
                <a16:creationId xmlns:a16="http://schemas.microsoft.com/office/drawing/2014/main" id="{F944B321-420A-4D7A-ACF3-9EADEB4B3AD3}"/>
              </a:ext>
            </a:extLst>
          </p:cNvPr>
          <p:cNvSpPr txBox="1">
            <a:spLocks/>
          </p:cNvSpPr>
          <p:nvPr/>
        </p:nvSpPr>
        <p:spPr>
          <a:xfrm>
            <a:off x="565200" y="1864500"/>
            <a:ext cx="3308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dio Canada Big"/>
              <a:buNone/>
              <a:defRPr sz="2000" b="0" i="0" u="none" strike="noStrike" cap="none">
                <a:solidFill>
                  <a:schemeClr val="dk1"/>
                </a:solidFill>
                <a:latin typeface="Radio Canada Big"/>
                <a:ea typeface="Radio Canada Big"/>
                <a:cs typeface="Radio Canada Big"/>
                <a:sym typeface="Radio Canada Big"/>
              </a:defRPr>
            </a:lvl1pPr>
            <a:lvl2pPr marR="0" lvl="1"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2pPr>
            <a:lvl3pPr marR="0" lvl="2"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3pPr>
            <a:lvl4pPr marR="0" lvl="3"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4pPr>
            <a:lvl5pPr marR="0" lvl="4"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5pPr>
            <a:lvl6pPr marR="0" lvl="5"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6pPr>
            <a:lvl7pPr marR="0" lvl="6"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7pPr>
            <a:lvl8pPr marR="0" lvl="7"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8pPr>
            <a:lvl9pPr marR="0" lvl="8"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9pPr>
          </a:lstStyle>
          <a:p>
            <a:pPr algn="l"/>
            <a:r>
              <a:rPr lang="en-US" dirty="0">
                <a:latin typeface="+mj-lt"/>
              </a:rPr>
              <a:t>02 TRỢ LÝ ẢO</a:t>
            </a:r>
          </a:p>
        </p:txBody>
      </p:sp>
      <p:sp>
        <p:nvSpPr>
          <p:cNvPr id="45" name="Google Shape;244;p35">
            <a:extLst>
              <a:ext uri="{FF2B5EF4-FFF2-40B4-BE49-F238E27FC236}">
                <a16:creationId xmlns:a16="http://schemas.microsoft.com/office/drawing/2014/main" id="{CCD10634-033D-4A44-AE04-3341D5E11792}"/>
              </a:ext>
            </a:extLst>
          </p:cNvPr>
          <p:cNvSpPr txBox="1">
            <a:spLocks/>
          </p:cNvSpPr>
          <p:nvPr/>
        </p:nvSpPr>
        <p:spPr>
          <a:xfrm>
            <a:off x="565200" y="2473800"/>
            <a:ext cx="3308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dio Canada Big"/>
              <a:buNone/>
              <a:defRPr sz="2000" b="0" i="0" u="none" strike="noStrike" cap="none">
                <a:solidFill>
                  <a:schemeClr val="dk1"/>
                </a:solidFill>
                <a:latin typeface="Radio Canada Big"/>
                <a:ea typeface="Radio Canada Big"/>
                <a:cs typeface="Radio Canada Big"/>
                <a:sym typeface="Radio Canada Big"/>
              </a:defRPr>
            </a:lvl1pPr>
            <a:lvl2pPr marR="0" lvl="1"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2pPr>
            <a:lvl3pPr marR="0" lvl="2"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3pPr>
            <a:lvl4pPr marR="0" lvl="3"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4pPr>
            <a:lvl5pPr marR="0" lvl="4"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5pPr>
            <a:lvl6pPr marR="0" lvl="5"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6pPr>
            <a:lvl7pPr marR="0" lvl="6"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7pPr>
            <a:lvl8pPr marR="0" lvl="7"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8pPr>
            <a:lvl9pPr marR="0" lvl="8"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9pPr>
          </a:lstStyle>
          <a:p>
            <a:pPr algn="l"/>
            <a:r>
              <a:rPr lang="en-US" dirty="0">
                <a:latin typeface="+mj-lt"/>
              </a:rPr>
              <a:t>03 PHÂN TÍCH TÌNH CẢM</a:t>
            </a:r>
          </a:p>
        </p:txBody>
      </p:sp>
      <p:sp>
        <p:nvSpPr>
          <p:cNvPr id="46" name="Google Shape;244;p35">
            <a:extLst>
              <a:ext uri="{FF2B5EF4-FFF2-40B4-BE49-F238E27FC236}">
                <a16:creationId xmlns:a16="http://schemas.microsoft.com/office/drawing/2014/main" id="{B93163D3-F1A4-4873-8BA0-5A1F0D7DDB3C}"/>
              </a:ext>
            </a:extLst>
          </p:cNvPr>
          <p:cNvSpPr txBox="1">
            <a:spLocks/>
          </p:cNvSpPr>
          <p:nvPr/>
        </p:nvSpPr>
        <p:spPr>
          <a:xfrm>
            <a:off x="565200" y="3083100"/>
            <a:ext cx="3704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dio Canada Big"/>
              <a:buNone/>
              <a:defRPr sz="2000" b="0" i="0" u="none" strike="noStrike" cap="none">
                <a:solidFill>
                  <a:schemeClr val="dk1"/>
                </a:solidFill>
                <a:latin typeface="Radio Canada Big"/>
                <a:ea typeface="Radio Canada Big"/>
                <a:cs typeface="Radio Canada Big"/>
                <a:sym typeface="Radio Canada Big"/>
              </a:defRPr>
            </a:lvl1pPr>
            <a:lvl2pPr marR="0" lvl="1"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2pPr>
            <a:lvl3pPr marR="0" lvl="2"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3pPr>
            <a:lvl4pPr marR="0" lvl="3"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4pPr>
            <a:lvl5pPr marR="0" lvl="4"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5pPr>
            <a:lvl6pPr marR="0" lvl="5"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6pPr>
            <a:lvl7pPr marR="0" lvl="6"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7pPr>
            <a:lvl8pPr marR="0" lvl="7"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8pPr>
            <a:lvl9pPr marR="0" lvl="8"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9pPr>
          </a:lstStyle>
          <a:p>
            <a:pPr algn="l"/>
            <a:r>
              <a:rPr lang="en-US" dirty="0">
                <a:latin typeface="+mj-lt"/>
              </a:rPr>
              <a:t>04 TRÍCH XUẤT THÔNG TIN</a:t>
            </a:r>
          </a:p>
        </p:txBody>
      </p:sp>
      <p:sp>
        <p:nvSpPr>
          <p:cNvPr id="47" name="Google Shape;244;p35">
            <a:extLst>
              <a:ext uri="{FF2B5EF4-FFF2-40B4-BE49-F238E27FC236}">
                <a16:creationId xmlns:a16="http://schemas.microsoft.com/office/drawing/2014/main" id="{CF2BBFE6-1B32-438E-910F-CCABCBFB0462}"/>
              </a:ext>
            </a:extLst>
          </p:cNvPr>
          <p:cNvSpPr txBox="1">
            <a:spLocks/>
          </p:cNvSpPr>
          <p:nvPr/>
        </p:nvSpPr>
        <p:spPr>
          <a:xfrm>
            <a:off x="4965600" y="1258725"/>
            <a:ext cx="3308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dio Canada Big"/>
              <a:buNone/>
              <a:defRPr sz="2000" b="0" i="0" u="none" strike="noStrike" cap="none">
                <a:solidFill>
                  <a:schemeClr val="dk1"/>
                </a:solidFill>
                <a:latin typeface="Radio Canada Big"/>
                <a:ea typeface="Radio Canada Big"/>
                <a:cs typeface="Radio Canada Big"/>
                <a:sym typeface="Radio Canada Big"/>
              </a:defRPr>
            </a:lvl1pPr>
            <a:lvl2pPr marR="0" lvl="1"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2pPr>
            <a:lvl3pPr marR="0" lvl="2"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3pPr>
            <a:lvl4pPr marR="0" lvl="3"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4pPr>
            <a:lvl5pPr marR="0" lvl="4"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5pPr>
            <a:lvl6pPr marR="0" lvl="5"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6pPr>
            <a:lvl7pPr marR="0" lvl="6"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7pPr>
            <a:lvl8pPr marR="0" lvl="7"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8pPr>
            <a:lvl9pPr marR="0" lvl="8"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9pPr>
          </a:lstStyle>
          <a:p>
            <a:pPr algn="l"/>
            <a:r>
              <a:rPr lang="en-US" dirty="0">
                <a:latin typeface="+mj-lt"/>
              </a:rPr>
              <a:t>05 TÌM KIẾM THÔNG TIN</a:t>
            </a:r>
          </a:p>
        </p:txBody>
      </p:sp>
      <p:sp>
        <p:nvSpPr>
          <p:cNvPr id="48" name="Google Shape;244;p35">
            <a:extLst>
              <a:ext uri="{FF2B5EF4-FFF2-40B4-BE49-F238E27FC236}">
                <a16:creationId xmlns:a16="http://schemas.microsoft.com/office/drawing/2014/main" id="{B0C2FA66-7A3E-4B67-B125-989E8824F696}"/>
              </a:ext>
            </a:extLst>
          </p:cNvPr>
          <p:cNvSpPr txBox="1">
            <a:spLocks/>
          </p:cNvSpPr>
          <p:nvPr/>
        </p:nvSpPr>
        <p:spPr>
          <a:xfrm>
            <a:off x="4965600" y="1868025"/>
            <a:ext cx="3308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dio Canada Big"/>
              <a:buNone/>
              <a:defRPr sz="2000" b="0" i="0" u="none" strike="noStrike" cap="none">
                <a:solidFill>
                  <a:schemeClr val="dk1"/>
                </a:solidFill>
                <a:latin typeface="Radio Canada Big"/>
                <a:ea typeface="Radio Canada Big"/>
                <a:cs typeface="Radio Canada Big"/>
                <a:sym typeface="Radio Canada Big"/>
              </a:defRPr>
            </a:lvl1pPr>
            <a:lvl2pPr marR="0" lvl="1"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2pPr>
            <a:lvl3pPr marR="0" lvl="2"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3pPr>
            <a:lvl4pPr marR="0" lvl="3"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4pPr>
            <a:lvl5pPr marR="0" lvl="4"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5pPr>
            <a:lvl6pPr marR="0" lvl="5"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6pPr>
            <a:lvl7pPr marR="0" lvl="6"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7pPr>
            <a:lvl8pPr marR="0" lvl="7"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8pPr>
            <a:lvl9pPr marR="0" lvl="8"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9pPr>
          </a:lstStyle>
          <a:p>
            <a:pPr algn="l"/>
            <a:r>
              <a:rPr lang="en-US" dirty="0">
                <a:latin typeface="+mj-lt"/>
              </a:rPr>
              <a:t>06 TÓM TẮT VĂN BẢN</a:t>
            </a:r>
          </a:p>
        </p:txBody>
      </p:sp>
      <p:sp>
        <p:nvSpPr>
          <p:cNvPr id="49" name="Google Shape;244;p35">
            <a:extLst>
              <a:ext uri="{FF2B5EF4-FFF2-40B4-BE49-F238E27FC236}">
                <a16:creationId xmlns:a16="http://schemas.microsoft.com/office/drawing/2014/main" id="{421A9A78-36CF-4F81-B33D-55A6B8B620F1}"/>
              </a:ext>
            </a:extLst>
          </p:cNvPr>
          <p:cNvSpPr txBox="1">
            <a:spLocks/>
          </p:cNvSpPr>
          <p:nvPr/>
        </p:nvSpPr>
        <p:spPr>
          <a:xfrm>
            <a:off x="4965600" y="2477325"/>
            <a:ext cx="3308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dio Canada Big"/>
              <a:buNone/>
              <a:defRPr sz="2000" b="0" i="0" u="none" strike="noStrike" cap="none">
                <a:solidFill>
                  <a:schemeClr val="dk1"/>
                </a:solidFill>
                <a:latin typeface="Radio Canada Big"/>
                <a:ea typeface="Radio Canada Big"/>
                <a:cs typeface="Radio Canada Big"/>
                <a:sym typeface="Radio Canada Big"/>
              </a:defRPr>
            </a:lvl1pPr>
            <a:lvl2pPr marR="0" lvl="1"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2pPr>
            <a:lvl3pPr marR="0" lvl="2"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3pPr>
            <a:lvl4pPr marR="0" lvl="3"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4pPr>
            <a:lvl5pPr marR="0" lvl="4"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5pPr>
            <a:lvl6pPr marR="0" lvl="5"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6pPr>
            <a:lvl7pPr marR="0" lvl="6"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7pPr>
            <a:lvl8pPr marR="0" lvl="7"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8pPr>
            <a:lvl9pPr marR="0" lvl="8"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9pPr>
          </a:lstStyle>
          <a:p>
            <a:pPr algn="l"/>
            <a:r>
              <a:rPr lang="en-US" dirty="0">
                <a:latin typeface="+mj-lt"/>
              </a:rPr>
              <a:t>07 PHÂN TÍCH TÌNH CẢM</a:t>
            </a:r>
          </a:p>
        </p:txBody>
      </p:sp>
      <p:sp>
        <p:nvSpPr>
          <p:cNvPr id="50" name="Google Shape;244;p35">
            <a:extLst>
              <a:ext uri="{FF2B5EF4-FFF2-40B4-BE49-F238E27FC236}">
                <a16:creationId xmlns:a16="http://schemas.microsoft.com/office/drawing/2014/main" id="{7537C70C-25BE-49BB-9660-F0EBC90E09B9}"/>
              </a:ext>
            </a:extLst>
          </p:cNvPr>
          <p:cNvSpPr txBox="1">
            <a:spLocks/>
          </p:cNvSpPr>
          <p:nvPr/>
        </p:nvSpPr>
        <p:spPr>
          <a:xfrm>
            <a:off x="4965599" y="3086625"/>
            <a:ext cx="3769939"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dio Canada Big"/>
              <a:buNone/>
              <a:defRPr sz="2000" b="0" i="0" u="none" strike="noStrike" cap="none">
                <a:solidFill>
                  <a:schemeClr val="dk1"/>
                </a:solidFill>
                <a:latin typeface="Radio Canada Big"/>
                <a:ea typeface="Radio Canada Big"/>
                <a:cs typeface="Radio Canada Big"/>
                <a:sym typeface="Radio Canada Big"/>
              </a:defRPr>
            </a:lvl1pPr>
            <a:lvl2pPr marR="0" lvl="1"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2pPr>
            <a:lvl3pPr marR="0" lvl="2"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3pPr>
            <a:lvl4pPr marR="0" lvl="3"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4pPr>
            <a:lvl5pPr marR="0" lvl="4"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5pPr>
            <a:lvl6pPr marR="0" lvl="5"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6pPr>
            <a:lvl7pPr marR="0" lvl="6"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7pPr>
            <a:lvl8pPr marR="0" lvl="7"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8pPr>
            <a:lvl9pPr marR="0" lvl="8" algn="l" rtl="0">
              <a:lnSpc>
                <a:spcPct val="100000"/>
              </a:lnSpc>
              <a:spcBef>
                <a:spcPts val="0"/>
              </a:spcBef>
              <a:spcAft>
                <a:spcPts val="0"/>
              </a:spcAft>
              <a:buClr>
                <a:schemeClr val="dk1"/>
              </a:buClr>
              <a:buSzPts val="3000"/>
              <a:buFont typeface="Radio Canada Big"/>
              <a:buNone/>
              <a:defRPr sz="3000" b="0" i="0" u="none" strike="noStrike" cap="none">
                <a:solidFill>
                  <a:schemeClr val="dk1"/>
                </a:solidFill>
                <a:latin typeface="Radio Canada Big"/>
                <a:ea typeface="Radio Canada Big"/>
                <a:cs typeface="Radio Canada Big"/>
                <a:sym typeface="Radio Canada Big"/>
              </a:defRPr>
            </a:lvl9pPr>
          </a:lstStyle>
          <a:p>
            <a:pPr algn="l"/>
            <a:r>
              <a:rPr lang="en-US" dirty="0">
                <a:latin typeface="+mj-lt"/>
              </a:rPr>
              <a:t>08 NHẬN DIỆN GIỌNG NÓI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title"/>
          </p:nvPr>
        </p:nvSpPr>
        <p:spPr>
          <a:xfrm>
            <a:off x="1555200" y="3415800"/>
            <a:ext cx="4581600" cy="17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5000" b="1" dirty="0" err="1">
                <a:latin typeface="+mj-lt"/>
              </a:rPr>
              <a:t>Phương</a:t>
            </a:r>
            <a:r>
              <a:rPr lang="en-US" sz="5000" b="1" dirty="0">
                <a:latin typeface="+mj-lt"/>
              </a:rPr>
              <a:t> </a:t>
            </a:r>
            <a:r>
              <a:rPr lang="en-US" sz="5000" b="1" dirty="0" err="1">
                <a:latin typeface="+mj-lt"/>
              </a:rPr>
              <a:t>pháp</a:t>
            </a:r>
            <a:r>
              <a:rPr lang="en-US" sz="5000" b="1" dirty="0">
                <a:latin typeface="+mj-lt"/>
              </a:rPr>
              <a:t> </a:t>
            </a:r>
            <a:r>
              <a:rPr lang="en-US" sz="5000" b="1" dirty="0" err="1">
                <a:latin typeface="+mj-lt"/>
              </a:rPr>
              <a:t>luận</a:t>
            </a:r>
            <a:endParaRPr sz="5000" b="1" dirty="0">
              <a:latin typeface="+mj-lt"/>
            </a:endParaRPr>
          </a:p>
        </p:txBody>
      </p:sp>
      <p:sp>
        <p:nvSpPr>
          <p:cNvPr id="192" name="Google Shape;192;p31"/>
          <p:cNvSpPr txBox="1">
            <a:spLocks noGrp="1"/>
          </p:cNvSpPr>
          <p:nvPr>
            <p:ph type="title" idx="2"/>
          </p:nvPr>
        </p:nvSpPr>
        <p:spPr>
          <a:xfrm>
            <a:off x="228600" y="36600"/>
            <a:ext cx="22284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03</a:t>
            </a:r>
            <a:endParaRPr dirty="0">
              <a:latin typeface="+mj-lt"/>
            </a:endParaRPr>
          </a:p>
        </p:txBody>
      </p:sp>
      <p:pic>
        <p:nvPicPr>
          <p:cNvPr id="193" name="Google Shape;193;p31" title="view-robot-tending-maintaining-gardens (10).jpg"/>
          <p:cNvPicPr preferRelativeResize="0">
            <a:picLocks noGrp="1"/>
          </p:cNvPicPr>
          <p:nvPr>
            <p:ph type="pic" idx="3"/>
          </p:nvPr>
        </p:nvPicPr>
        <p:blipFill rotWithShape="1">
          <a:blip r:embed="rId3">
            <a:alphaModFix/>
          </a:blip>
          <a:srcRect l="7351" r="7360" b="3614"/>
          <a:stretch/>
        </p:blipFill>
        <p:spPr>
          <a:xfrm>
            <a:off x="6628375" y="261775"/>
            <a:ext cx="2287201" cy="4611000"/>
          </a:xfrm>
          <a:prstGeom prst="rect">
            <a:avLst/>
          </a:prstGeom>
        </p:spPr>
      </p:pic>
    </p:spTree>
    <p:extLst>
      <p:ext uri="{BB962C8B-B14F-4D97-AF65-F5344CB8AC3E}">
        <p14:creationId xmlns:p14="http://schemas.microsoft.com/office/powerpoint/2010/main" val="3564471438"/>
      </p:ext>
    </p:extLst>
  </p:cSld>
  <p:clrMapOvr>
    <a:masterClrMapping/>
  </p:clrMapOvr>
</p:sld>
</file>

<file path=ppt/theme/theme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1630</Words>
  <Application>Microsoft Office PowerPoint</Application>
  <PresentationFormat>On-screen Show (16:9)</PresentationFormat>
  <Paragraphs>182</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Radio Canada Big</vt:lpstr>
      <vt:lpstr>Arial</vt:lpstr>
      <vt:lpstr>Arimo</vt:lpstr>
      <vt:lpstr>Raleway</vt:lpstr>
      <vt:lpstr>Times New Roman</vt:lpstr>
      <vt:lpstr>Technology Launches by Slidesgo</vt:lpstr>
      <vt:lpstr>Nghiên cứu mô hình Vistral-7B-Chat và áp dụng vào xây dựng ứng dụng Chatbot hỗ trợ môn học dựa trên mô hình, hỗ trợ đa ngôn ngữ cho tài liệu bài giảng khoa Công nghệ thông tin</vt:lpstr>
      <vt:lpstr>Mục lục</vt:lpstr>
      <vt:lpstr>MỞ ĐẦU</vt:lpstr>
      <vt:lpstr>I) LÝ DO CHỌN ĐỀ TÀI</vt:lpstr>
      <vt:lpstr>II) Mục tiêu của đề tài : </vt:lpstr>
      <vt:lpstr>CƠ SỞ LÝ THUYẾT</vt:lpstr>
      <vt:lpstr>SƠ LƯỢC VỀ NLP</vt:lpstr>
      <vt:lpstr>CÁC ỨNG DỤNG CỦA NGÔN NGỮ TỰ NHIÊN TRONG THỰC TIỄN</vt:lpstr>
      <vt:lpstr>Phương pháp luận</vt:lpstr>
      <vt:lpstr>ĐÁNH GIÁ MÔ HÌNH NGÔN NGỮ LỚN</vt:lpstr>
      <vt:lpstr>ĐÁNH GIÁ MÔ HÌNH NGÔN NGỮ LỚN</vt:lpstr>
      <vt:lpstr>ĐÁNH GIÁ MÔ HÌNH NGÔN NGỮ LỚN</vt:lpstr>
      <vt:lpstr>ĐÁNH GIÁ MÔ HÌNH NGÔN NGỮ LỚN</vt:lpstr>
      <vt:lpstr>ĐÁNH GIÁ MÔ HÌNH NGÔN NGỮ LỚN</vt:lpstr>
      <vt:lpstr>Chuẩn bị bộ dữ liệu huấn luyện</vt:lpstr>
      <vt:lpstr>Trích xuất văn bản từ file PDF</vt:lpstr>
      <vt:lpstr>Trích xuất văn bản từ file PDF</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mô hình Vistral-7B-Chat và áp dụng vào xây dựng ứng dụng Chatbot hỗ trợ môn học dựa trên mô hình, hỗ trợ đa ngôn ngữ cho tài liệu bài giảng khoa Công nghệ thông tin</dc:title>
  <cp:lastModifiedBy>Phi Long</cp:lastModifiedBy>
  <cp:revision>10</cp:revision>
  <dcterms:modified xsi:type="dcterms:W3CDTF">2025-07-12T13:56:47Z</dcterms:modified>
</cp:coreProperties>
</file>