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369-7A00-42C3-BF8D-CBA0CE56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44AE-A230-4A39-BA39-CAD8615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99DA-3E45-4ECC-9628-19F0E04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D78-F7F6-4FE3-B8C5-DEEA8A5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5EC5-1843-44B1-8990-82CCBD8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C6B-94BA-46CE-A20E-21FE1FB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DC8F-7F7F-4179-B233-E6847349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C42-471E-4677-9917-5F1612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6A91-3587-495E-8457-F48BEF2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866-157B-4645-BF3E-EA829E5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9F796-1B3D-44AA-AB47-9FCAB6C8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7F0-CB52-4879-8DB5-15F3C0F9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068-788F-47A7-8137-4050059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4E62-05C5-45D2-ADA5-33CA7C6B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A97-75A3-47DE-B2A6-94106D2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AFD-882E-420E-B45D-8F600F0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3F8F-6778-4F81-8F02-A27F311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4931-AD11-4C52-95D8-442740D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F71-4BB4-4A04-929C-3D8606C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4353-54D9-4773-8569-31DFAFF4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88F-2409-43A0-8C0C-F17CE3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7108-BF61-4B69-A28E-EEF53344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598-A78F-4268-BD94-C870445D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63BD-51B8-4D1B-8066-F59BAC1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387-A78A-4F04-A667-B35D038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507-262E-4A95-A480-FD59D7B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417D-B85E-4F6D-8A0E-288CF583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63F9-D7E9-484A-8535-2C50CBB9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755D-97A0-41EB-ABB5-47FF6EE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DF55-6CB0-4A05-BFB8-FB6571E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136A-2E80-461D-AA1D-00367100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44-0304-41CA-B2E3-4F1D16C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1894-652C-43D6-804C-48C2513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B22D-3023-47AE-BE4D-C1B0D337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1E4A-F569-42F2-B55D-A1AAA98B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2534-50BE-4D8A-A117-473229EB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EC04-B5BB-4A85-AA1B-16D23D42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F994-16DA-4913-82B7-CAFD2B95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83E6-AEAF-45D2-AC31-E7E36E9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E62-D954-454F-99D7-2F69C33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56F7-99C0-44D8-AC45-DBD83C9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58E0-58BF-40F2-9F40-F79ADF65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868E-95B1-4DF6-BAF1-EFCA0FC2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E0C9-1926-4493-A2C3-0121F2FC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96F2-C48E-4492-83A3-AEA4388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6239-B90A-4B58-8640-6F1F51A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CBD-CEE2-483C-9C65-51A52D3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49BF-64C4-43C6-8E0D-26462CB2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CCE4-CAEF-4DE0-B829-FFA93B04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37C-E9F0-4ADE-9D0D-121CB2F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09CA-EBEF-412B-B3F2-B5F7665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7D89-D8F0-41E9-A465-42C26ED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7CE4-1465-4E03-9D35-8401838F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6F19-1F58-4D03-B35C-8F91A844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2A7C-846F-444B-8B6A-4D2244E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6A6E-926F-4913-9C7E-877064D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E4E-B6CA-449B-962B-E6A2F993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4970-0069-4379-BFC1-EEB0DF5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FF0B-65EA-4B6D-B78A-3DE8BB0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66-B21B-4F24-990C-8FFC158A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5B4C-7510-40E1-88B8-DC8C59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3BC2-DDFE-42BE-8C16-CCB57536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22E-F881-4D8C-91A4-ABE670AC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E136-86EB-4912-8A2F-50112793D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78A08-F32D-42A8-AFA0-D8A152934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891A2-5548-41AD-915C-956093D9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36" y="848361"/>
            <a:ext cx="6900786" cy="42300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CA5612-577C-42C5-9BB2-4C9897CF58D3}"/>
              </a:ext>
            </a:extLst>
          </p:cNvPr>
          <p:cNvSpPr/>
          <p:nvPr/>
        </p:nvSpPr>
        <p:spPr>
          <a:xfrm>
            <a:off x="724978" y="1366549"/>
            <a:ext cx="583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Task T2 may preempt task T1 in an unpredictable manner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Tasks </a:t>
            </a:r>
            <a:r>
              <a:rPr lang="en-US"/>
              <a:t>are periodic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2">
            <a:extLst>
              <a:ext uri="{FF2B5EF4-FFF2-40B4-BE49-F238E27FC236}">
                <a16:creationId xmlns:a16="http://schemas.microsoft.com/office/drawing/2014/main" id="{B954653B-BDD6-4C7F-B097-C6ABFC84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791" y="3242074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id="{3681CF14-21C1-4F71-81B2-C769B3D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873" y="4702517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Abnormal pressure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EC56F929-521A-4BC2-813D-0547777E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547" y="2747012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2D2DC-8573-4CC5-BBF8-12BA8B120241}"/>
              </a:ext>
            </a:extLst>
          </p:cNvPr>
          <p:cNvSpPr/>
          <p:nvPr/>
        </p:nvSpPr>
        <p:spPr>
          <a:xfrm>
            <a:off x="1848618" y="2423205"/>
            <a:ext cx="1575707" cy="81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2)Flow rate measurements from sensors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#m5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9E625-FE7A-42BE-8388-F4AFF34B9212}"/>
              </a:ext>
            </a:extLst>
          </p:cNvPr>
          <p:cNvSpPr/>
          <p:nvPr/>
        </p:nvSpPr>
        <p:spPr>
          <a:xfrm>
            <a:off x="2181418" y="4993383"/>
            <a:ext cx="1476965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1)</a:t>
            </a:r>
            <a:r>
              <a:rPr lang="en-US" sz="1400" dirty="0">
                <a:solidFill>
                  <a:schemeClr val="tx1"/>
                </a:solidFill>
              </a:rPr>
              <a:t>Calculated flow rate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into #m6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B3A3-BF3E-4D24-98C1-0DE298BBB6DC}"/>
              </a:ext>
            </a:extLst>
          </p:cNvPr>
          <p:cNvSpPr/>
          <p:nvPr/>
        </p:nvSpPr>
        <p:spPr>
          <a:xfrm>
            <a:off x="4604659" y="2512472"/>
            <a:ext cx="1268863" cy="1022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0)Initial pressure with uncertainty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rgbClr val="7030A0"/>
                </a:solidFill>
              </a:rPr>
              <a:t>write #m10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1CBE4-FB2C-4DEB-B87E-B620CE2E1B61}"/>
              </a:ext>
            </a:extLst>
          </p:cNvPr>
          <p:cNvSpPr/>
          <p:nvPr/>
        </p:nvSpPr>
        <p:spPr>
          <a:xfrm>
            <a:off x="4931907" y="4155621"/>
            <a:ext cx="921885" cy="91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0&amp;4)Updated pressure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-write into #m10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001B61-BED9-4047-9B8F-FF1E953C2A14}"/>
              </a:ext>
            </a:extLst>
          </p:cNvPr>
          <p:cNvSpPr/>
          <p:nvPr/>
        </p:nvSpPr>
        <p:spPr>
          <a:xfrm>
            <a:off x="7536222" y="3545434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6) Evaluate Pressure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&amp; comparison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-write into #m20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EEC1F0-F701-4D77-A20F-5CBE4500D990}"/>
              </a:ext>
            </a:extLst>
          </p:cNvPr>
          <p:cNvSpPr/>
          <p:nvPr/>
        </p:nvSpPr>
        <p:spPr>
          <a:xfrm>
            <a:off x="6295434" y="4413616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5)Go to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flowrate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b-NO" sz="11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#m10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7FD99-A70B-4765-8B4D-76A1EC9EB852}"/>
              </a:ext>
            </a:extLst>
          </p:cNvPr>
          <p:cNvSpPr/>
          <p:nvPr/>
        </p:nvSpPr>
        <p:spPr>
          <a:xfrm>
            <a:off x="9091519" y="4890137"/>
            <a:ext cx="1371600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7b) Stop pump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C68E6-22AE-43EE-90DF-CE8A270D9F6E}"/>
              </a:ext>
            </a:extLst>
          </p:cNvPr>
          <p:cNvSpPr/>
          <p:nvPr/>
        </p:nvSpPr>
        <p:spPr>
          <a:xfrm>
            <a:off x="9548719" y="3242312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7a) Go to safe flowrate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1D163E-BBD9-432A-91BC-C98FDF45F4DC}"/>
              </a:ext>
            </a:extLst>
          </p:cNvPr>
          <p:cNvCxnSpPr/>
          <p:nvPr/>
        </p:nvCxnSpPr>
        <p:spPr>
          <a:xfrm flipH="1" flipV="1">
            <a:off x="10282144" y="3166112"/>
            <a:ext cx="676275" cy="523875"/>
          </a:xfrm>
          <a:prstGeom prst="curvedConnector4">
            <a:avLst>
              <a:gd name="adj1" fmla="val -35556"/>
              <a:gd name="adj2" fmla="val 141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878121-E3FE-44B6-9C8A-AFFB54AC2BCF}"/>
              </a:ext>
            </a:extLst>
          </p:cNvPr>
          <p:cNvCxnSpPr/>
          <p:nvPr/>
        </p:nvCxnSpPr>
        <p:spPr>
          <a:xfrm rot="16200000" flipH="1">
            <a:off x="8956582" y="3875724"/>
            <a:ext cx="330200" cy="1825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962A5-6D66-48A2-85CF-0C7AA19FB6EA}"/>
              </a:ext>
            </a:extLst>
          </p:cNvPr>
          <p:cNvCxnSpPr/>
          <p:nvPr/>
        </p:nvCxnSpPr>
        <p:spPr>
          <a:xfrm rot="5400000" flipH="1" flipV="1">
            <a:off x="9061674" y="3207387"/>
            <a:ext cx="118110" cy="83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A7B1E0-7316-445C-95F9-03EB1BBB7AD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223259" y="4583659"/>
            <a:ext cx="994001" cy="849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175B7-3542-4F8F-BAEA-4245EBAB455F}"/>
              </a:ext>
            </a:extLst>
          </p:cNvPr>
          <p:cNvSpPr/>
          <p:nvPr/>
        </p:nvSpPr>
        <p:spPr>
          <a:xfrm>
            <a:off x="6198641" y="1436914"/>
            <a:ext cx="5791971" cy="478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7C5287-9D75-4545-8911-D0FB444023F8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rot="5400000" flipH="1" flipV="1">
            <a:off x="5773095" y="4552484"/>
            <a:ext cx="142093" cy="902584"/>
          </a:xfrm>
          <a:prstGeom prst="curvedConnector4">
            <a:avLst>
              <a:gd name="adj1" fmla="val -160881"/>
              <a:gd name="adj2" fmla="val 75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042A0C-4C20-43F2-9B30-3852143E5182}"/>
              </a:ext>
            </a:extLst>
          </p:cNvPr>
          <p:cNvSpPr/>
          <p:nvPr/>
        </p:nvSpPr>
        <p:spPr>
          <a:xfrm>
            <a:off x="1848617" y="3644583"/>
            <a:ext cx="134361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3)Reduce misfit by using Kalman Filter algorithm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-Read #m6&amp;m5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EAB0FD-C879-4387-A28C-216A30775F9D}"/>
              </a:ext>
            </a:extLst>
          </p:cNvPr>
          <p:cNvCxnSpPr>
            <a:cxnSpLocks/>
          </p:cNvCxnSpPr>
          <p:nvPr/>
        </p:nvCxnSpPr>
        <p:spPr>
          <a:xfrm>
            <a:off x="3229745" y="4101783"/>
            <a:ext cx="1692638" cy="515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D3047-7601-40E8-939B-E57579190C6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658383" y="4901019"/>
            <a:ext cx="1252820" cy="549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3762B-4B88-415E-8E8E-BA3EA7B7AAA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19901" y="4583659"/>
            <a:ext cx="0" cy="4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7DA79-7DC4-43DF-B80D-7631DB4E1549}"/>
              </a:ext>
            </a:extLst>
          </p:cNvPr>
          <p:cNvCxnSpPr>
            <a:cxnSpLocks/>
          </p:cNvCxnSpPr>
          <p:nvPr/>
        </p:nvCxnSpPr>
        <p:spPr>
          <a:xfrm>
            <a:off x="2562993" y="3189982"/>
            <a:ext cx="1" cy="47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D32BB4-2377-4350-A75D-304CF48A26BC}"/>
              </a:ext>
            </a:extLst>
          </p:cNvPr>
          <p:cNvSpPr/>
          <p:nvPr/>
        </p:nvSpPr>
        <p:spPr>
          <a:xfrm>
            <a:off x="1445811" y="1436914"/>
            <a:ext cx="4554472" cy="481309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4D2C2A-D56F-4232-BDDA-706D3445FA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92849" y="3566797"/>
            <a:ext cx="1" cy="58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648F446-DBE3-4D3F-8DA2-35EABD33D209}"/>
              </a:ext>
            </a:extLst>
          </p:cNvPr>
          <p:cNvSpPr/>
          <p:nvPr/>
        </p:nvSpPr>
        <p:spPr>
          <a:xfrm>
            <a:off x="6297669" y="1536221"/>
            <a:ext cx="3980679" cy="6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making decision</a:t>
            </a:r>
          </a:p>
          <a:p>
            <a:pPr algn="ctr"/>
            <a:r>
              <a:rPr lang="en-US" dirty="0"/>
              <a:t>Read into #m10 &amp; write into #m20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40CCF-AF7D-4C66-9669-624A096AA088}"/>
              </a:ext>
            </a:extLst>
          </p:cNvPr>
          <p:cNvSpPr/>
          <p:nvPr/>
        </p:nvSpPr>
        <p:spPr>
          <a:xfrm>
            <a:off x="1472919" y="1534217"/>
            <a:ext cx="4120539" cy="49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1: updating pressure, write into #m10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D5B423-D3FB-4E71-8C7B-B2FA55A09C7D}"/>
              </a:ext>
            </a:extLst>
          </p:cNvPr>
          <p:cNvSpPr/>
          <p:nvPr/>
        </p:nvSpPr>
        <p:spPr>
          <a:xfrm>
            <a:off x="723602" y="5630562"/>
            <a:ext cx="1674357" cy="84541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Event: 1)Calculated flow rate by </a:t>
            </a:r>
            <a:r>
              <a:rPr lang="en-US" sz="1400" b="1" u="sng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rgbClr val="7030A0"/>
                </a:solidFill>
              </a:rPr>
              <a:t>write into #m6 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D13AED-991A-4155-BFA0-48B2DF34DBF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5560" y="2831991"/>
            <a:ext cx="1093058" cy="3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15CD88B-1325-4BDC-9829-DEF12BA6EC6D}"/>
              </a:ext>
            </a:extLst>
          </p:cNvPr>
          <p:cNvSpPr/>
          <p:nvPr/>
        </p:nvSpPr>
        <p:spPr>
          <a:xfrm>
            <a:off x="38201" y="3141619"/>
            <a:ext cx="1434718" cy="776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ST or TR(event)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33594-C9B5-488E-BC3A-E26192FCB2B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55560" y="3918281"/>
            <a:ext cx="109757" cy="16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04438C-73BD-478E-B11E-FDDA90FD13C7}"/>
              </a:ext>
            </a:extLst>
          </p:cNvPr>
          <p:cNvCxnSpPr>
            <a:cxnSpLocks/>
          </p:cNvCxnSpPr>
          <p:nvPr/>
        </p:nvCxnSpPr>
        <p:spPr>
          <a:xfrm>
            <a:off x="1449171" y="3537630"/>
            <a:ext cx="740217" cy="178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0DC691-69AA-4F73-A40A-8937166E2CC9}"/>
              </a:ext>
            </a:extLst>
          </p:cNvPr>
          <p:cNvSpPr/>
          <p:nvPr/>
        </p:nvSpPr>
        <p:spPr>
          <a:xfrm>
            <a:off x="315725" y="4108189"/>
            <a:ext cx="1060683" cy="50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Transient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67C214-82E2-4037-BC69-B2CEBA087C8F}"/>
              </a:ext>
            </a:extLst>
          </p:cNvPr>
          <p:cNvSpPr/>
          <p:nvPr/>
        </p:nvSpPr>
        <p:spPr>
          <a:xfrm>
            <a:off x="1148425" y="3460142"/>
            <a:ext cx="624596" cy="1030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Steady state condition</a:t>
            </a:r>
          </a:p>
        </p:txBody>
      </p:sp>
    </p:spTree>
    <p:extLst>
      <p:ext uri="{BB962C8B-B14F-4D97-AF65-F5344CB8AC3E}">
        <p14:creationId xmlns:p14="http://schemas.microsoft.com/office/powerpoint/2010/main" val="38155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Jahani</dc:creator>
  <cp:lastModifiedBy>Nazanin Jahani</cp:lastModifiedBy>
  <cp:revision>25</cp:revision>
  <dcterms:created xsi:type="dcterms:W3CDTF">2019-08-14T08:26:33Z</dcterms:created>
  <dcterms:modified xsi:type="dcterms:W3CDTF">2019-08-14T12:31:27Z</dcterms:modified>
</cp:coreProperties>
</file>