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9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2369-7A00-42C3-BF8D-CBA0CE569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044AE-A230-4A39-BA39-CAD8615A6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499DA-3E45-4ECC-9628-19F0E044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88D78-F7F6-4FE3-B8C5-DEEA8A50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5EC5-1843-44B1-8990-82CCBD86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4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FC6B-94BA-46CE-A20E-21FE1FBD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2DC8F-7F7F-4179-B233-E6847349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EC42-471E-4677-9917-5F16122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6A91-3587-495E-8457-F48BEF22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A866-157B-4645-BF3E-EA829E55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9F796-1B3D-44AA-AB47-9FCAB6C88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F37F0-CB52-4879-8DB5-15F3C0F9C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A068-788F-47A7-8137-40500596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4E62-05C5-45D2-ADA5-33CA7C6B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FA97-75A3-47DE-B2A6-94106D21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CAFD-882E-420E-B45D-8F600F03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3F8F-6778-4F81-8F02-A27F311B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94931-AD11-4C52-95D8-442740D3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2F71-4BB4-4A04-929C-3D8606C6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4353-54D9-4773-8569-31DFAFF4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C88F-2409-43A0-8C0C-F17CE321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F7108-BF61-4B69-A28E-EEF53344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A598-A78F-4268-BD94-C870445D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63BD-51B8-4D1B-8066-F59BAC1E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D387-A78A-4F04-A667-B35D0387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F507-262E-4A95-A480-FD59D7BF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417D-B85E-4F6D-8A0E-288CF5835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563F9-D7E9-484A-8535-2C50CBB95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6755D-97A0-41EB-ABB5-47FF6EEA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FDF55-6CB0-4A05-BFB8-FB6571ED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A136A-2E80-461D-AA1D-00367100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C344-0304-41CA-B2E3-4F1D16C1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81894-652C-43D6-804C-48C25136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4B22D-3023-47AE-BE4D-C1B0D337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11E4A-F569-42F2-B55D-A1AAA98BF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62534-50BE-4D8A-A117-473229EB4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0EC04-B5BB-4A85-AA1B-16D23D42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AF994-16DA-4913-82B7-CAFD2B95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C83E6-AEAF-45D2-AC31-E7E36E91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7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6E62-D954-454F-99D7-2F69C335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756F7-99C0-44D8-AC45-DBD83C95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C58E0-58BF-40F2-9F40-F79ADF65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2868E-95B1-4DF6-BAF1-EFCA0FC2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EE0C9-1926-4493-A2C3-0121F2FC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F96F2-C48E-4492-83A3-AEA43884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46239-B90A-4B58-8640-6F1F51A8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9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9CBD-CEE2-483C-9C65-51A52D34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49BF-64C4-43C6-8E0D-26462CB2E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CCE4-CAEF-4DE0-B829-FFA93B043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37C-E9F0-4ADE-9D0D-121CB2FC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F09CA-EBEF-412B-B3F2-B5F76654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07D89-D8F0-41E9-A465-42C26EDC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7CE4-1465-4E03-9D35-8401838F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F6F19-1F58-4D03-B35C-8F91A8448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62A7C-846F-444B-8B6A-4D2244E6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6A6E-926F-4913-9C7E-877064D0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70E4E-B6CA-449B-962B-E6A2F993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B4970-0069-4379-BFC1-EEB0DF54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2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FF0B-65EA-4B6D-B78A-3DE8BB06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76166-B21B-4F24-990C-8FFC158A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5B4C-7510-40E1-88B8-DC8C593A6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83BC2-DDFE-42BE-8C16-CCB57536A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722E-F881-4D8C-91A4-ABE670AC7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2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F891A2-5548-41AD-915C-956093D92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36" y="848361"/>
            <a:ext cx="6900786" cy="42300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CA5612-577C-42C5-9BB2-4C9897CF58D3}"/>
              </a:ext>
            </a:extLst>
          </p:cNvPr>
          <p:cNvSpPr/>
          <p:nvPr/>
        </p:nvSpPr>
        <p:spPr>
          <a:xfrm>
            <a:off x="724978" y="1366549"/>
            <a:ext cx="58387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Task T2 may preempt task T1 in an unpredictable manner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Tasks </a:t>
            </a:r>
            <a:r>
              <a:rPr lang="en-US"/>
              <a:t>are periodic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2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Nazanin Jahani</dc:creator>
  <cp:lastModifiedBy>Nazanin Jahani</cp:lastModifiedBy>
  <cp:revision>27</cp:revision>
  <dcterms:created xsi:type="dcterms:W3CDTF">2019-08-14T08:26:33Z</dcterms:created>
  <dcterms:modified xsi:type="dcterms:W3CDTF">2019-08-14T12:53:54Z</dcterms:modified>
</cp:coreProperties>
</file>