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5D7A8-61D7-1833-E01B-0C98DEE52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DCF81-24FF-ABAF-959C-3EC4EA92A3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A7440-1A7D-F095-E114-7CFB653F7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1FD3-1FEA-7F99-AF88-93A42D1C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0303A-D14A-5652-E89C-AF1BA7839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1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903B-EB29-2069-83EA-B52D0E83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2C3AC3-76FC-A06C-E5E5-E7132985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31563-16A4-264B-620F-464ED4CA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EC9E-10DF-EA02-BD36-0935037E6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9B01-2336-0C75-4223-97FCC4EC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3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6E0C4-8738-4AD0-7EA4-596DDD5C4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78EFA7-DD4B-7522-F0CF-522C29CF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7856-B3BF-6525-2141-4AF0BF3E7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704AD-EBA0-3487-C194-8AAD6B25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63F1A-CBCA-FC03-91A0-208EA5C66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73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F6A6E-AE04-8AFE-9C06-F8607B5B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0223-3F64-907F-53BC-2DF0F8A43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61359-17AF-B138-531E-57B5A02D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F362DF-6CC4-F4D9-0FD4-1E3F632C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AB81-02C6-E944-6D57-8D793BA3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7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0924-7996-C4DA-1D10-1CD3F0EF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269EE-BE54-C080-5064-3FEBE9328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32ABB-4E5F-C6C6-7F03-B192D51A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F96F-7F9F-2395-205D-4EC050EC5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EA0E-64AC-94D4-027B-A943C4874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49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355A1-0536-E6E6-6E18-D0A839C7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D835D-DCEF-1016-3198-2148006E8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0CDBD-BF37-A71A-0883-7E74DFADF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9B75F-CAFC-5873-F80A-0A3CB01E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A974D-F248-E081-5DBE-0440A58B1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87F7C-63B6-B764-BF53-0A5FD4FF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723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766A-E850-4D54-7EFA-3AFD3B336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25701-37EB-FF65-BD3F-E0989CC36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2B102-8B3B-CFAD-9B45-C88D6B319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F7F39-CD29-9CA6-0409-06E937D2D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A3FA9-8FB8-251C-4438-F0622AC893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36F466-665D-F3BF-5911-51D0FB524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1077B3-E3BE-7E34-6821-63CD8680A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578A0-3F1A-8D7D-930C-635CD59A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08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2D59-ECEE-071C-DE54-2FBF8ED68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D1543-EA39-DA44-7BA4-AF82BE4C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D396D4-5FAB-64E8-65E9-E6D3288F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9D676-116C-FB32-6A81-AF708E5B3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16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E05AC-3566-9A70-6457-A167D255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A48F9-F39E-E310-C170-B7813381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87925-94AE-57F5-038A-4E565D2C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780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4E3BE-B787-AFC2-6158-000698877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7264-6DB1-AEEA-1062-BAFACA08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C7FF0F-B14D-84A8-8233-BA966AFB8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9F06D-3993-1CC1-2BDB-36D5204DB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AB2BD-E79E-AF85-3632-A06998B9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87C195-A429-E7F5-F21B-E646AD5B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3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52303-155C-183E-F77F-57FB498E8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0831F-166E-F0E4-6F3E-69AB8A2E7F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59016-A53D-6DCB-7072-E130EBB730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4AA98-D747-465E-EF9A-9D94AD67D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5736E-ED2E-7DD5-DCFB-FB784F92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CEA57-BB55-ED3C-CC4B-1D61A89C9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2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7773A-8126-455C-DFD1-990956E0B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05775-0EF9-8689-88DE-2F232CBD4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C3836-FC3D-2BAB-6B49-3F0CB81DD1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6D83B-F2EF-48BA-ADFE-DF4C3C112D9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A840-9D5A-9D18-9786-FABA37D560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CBCFA-53EA-3FA8-3F7F-0968A7D835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C08E8-D08E-4B6B-972F-10453C7FC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44529B-9D9C-7130-7A26-5CF9F3A2B4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50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F40C3-491B-7ACF-140C-1491315B3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3FA238-C371-A625-E54A-D8183A9E590E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6. Find Products with Low Sales Volume (Below a Threshold)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AE862-9DB2-CE90-E18B-5D8085E53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21038"/>
            <a:ext cx="6756194" cy="2607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BDF098-C354-29E4-47E0-CF03BEA2E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0154" y="3134124"/>
            <a:ext cx="4105324" cy="344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1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D381-346B-83CC-F9A5-32FC8618A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4C01813-8DD3-C056-5751-C95B3FBC0F8B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 7. Find Total Sales by Region (City or Country)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21B636-2D24-5ED7-476C-521E67F8E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" y="845522"/>
            <a:ext cx="7553947" cy="2476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FE0578-2CC9-7242-5788-2A80F3804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732" y="3194046"/>
            <a:ext cx="3130483" cy="336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4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15A05-CD6E-92DA-FCC2-5098AEC59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F48F50-13C4-6688-449B-449581504D69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8. Monthly Sales Analysis for the Past 12 Months 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48583-B2DF-8470-6056-3F2EAFB9C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1008950"/>
            <a:ext cx="6282185" cy="2420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F952AC-4B0A-C155-7A8E-9D0E57CB5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373" y="4039036"/>
            <a:ext cx="4929899" cy="115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370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1B7A0-CBA3-9CF4-E662-3A63FFBB9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3DBBB06-9181-9A48-5373-DBC2D0FEF25E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9 . Calculate Total Profit for Each Product (Profit Margin Analysis)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D666B-8C57-B478-4884-7E182FEDE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51617"/>
            <a:ext cx="7657700" cy="204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C82CF01-8087-D844-CCAB-A09B10D858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984" y="3039231"/>
            <a:ext cx="3283621" cy="320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272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79112-B049-FE90-CBB1-C4ADEB1AB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CBDF51-9EA8-353C-1E92-B235CC45FB6C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>
                <a:latin typeface="Cambria" panose="02040503050406030204" pitchFamily="18" charset="0"/>
                <a:ea typeface="Cambria" panose="02040503050406030204" pitchFamily="18" charset="0"/>
              </a:rPr>
              <a:t>10. Find the total sales by region (city or country) to help with regional marketing efforts.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00FF3D-51C9-AF7A-FD85-063F0DD2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" y="859145"/>
            <a:ext cx="6624837" cy="2300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6EEFB9-7D92-0C8E-5E5F-B028CCD03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988" y="3159887"/>
            <a:ext cx="3172019" cy="3361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E42A7-1CE7-C5B6-A383-37F5EBE13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343E21E-DFCC-23A2-D69C-7CFC8B908E97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11. Calculate the total sales per month for the past 12 months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DF4237-9935-DDF4-B424-D405DF1C7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68721"/>
            <a:ext cx="6907656" cy="27773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049919-2325-5D05-B126-06303369C4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577" y="3808690"/>
            <a:ext cx="4561349" cy="116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998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DBE33-6160-E7AD-D289-7830DC638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7D3CA1E-B33A-2CE2-9F84-7D3F4D6C8547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12. Calculate the total profit margin (Revenue - Cost) for each product.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E0042-E9AC-FF89-28DE-4715A7632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00557"/>
            <a:ext cx="8510144" cy="24287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BF4EB1-7D8F-4D92-8D2B-A721B30F24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155" y="3229336"/>
            <a:ext cx="3517162" cy="335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892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DA174-C713-523C-5FBB-391B43F9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8B4A0C-87B5-9975-AF78-44F5567D4834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14. Calculate the lifetime value of each customer (Total spend over time).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66FB7F-B3C7-618E-42D8-6B2A0401FC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01" y="3274922"/>
            <a:ext cx="3892788" cy="30372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91A67A-A552-507A-CDF2-7D9920DC28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936836"/>
            <a:ext cx="7202796" cy="295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25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2E88B-CC06-3FA4-60FA-EEB1410C5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ED955A-53D9-5649-0837-CC881245B6BB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15. Find the products with the highest profit margins.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462175-67AF-1695-A161-2DCD2D81F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24568"/>
            <a:ext cx="6512118" cy="30645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1A3B79-5AC0-3B93-6552-2EAEC2E7C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71" y="3340419"/>
            <a:ext cx="3338780" cy="324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4214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F9FA2-403C-1114-60DB-FE15E11EC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C2AA680-7019-AA26-1292-B5DC582DA03E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16. Correlate the price of products with the quantity sold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CC54A-371A-CE0F-0FD6-3250D3166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485" y="3599726"/>
            <a:ext cx="4230451" cy="292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C33E2B6-C6CE-3B98-D302-A7055288A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4" y="951437"/>
            <a:ext cx="7962886" cy="264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56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D44492-1980-8755-F6F2-B657042519C3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A9D466-BE07-FC61-161E-6ADB05173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13" y="835595"/>
            <a:ext cx="11482086" cy="550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202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0E1FC-26F7-E0F1-3777-861685064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69B80F-5D78-D8EE-7D6C-B803B400ED88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17.Calculate the average rating and number of reviews for each product.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9BF666-101F-868C-D88B-FA5279A6D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584" y="3384903"/>
            <a:ext cx="4344100" cy="331105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D5E0ECF-0443-8B7A-D78B-DB5B84D6A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01467"/>
            <a:ext cx="5910805" cy="347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468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2114A-43DC-739E-1945-F0EB55A95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07E57E0-9892-0E97-A17F-8F7512588BAB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>
                <a:latin typeface="Cambria" panose="02040503050406030204" pitchFamily="18" charset="0"/>
                <a:ea typeface="Cambria" panose="02040503050406030204" pitchFamily="18" charset="0"/>
              </a:rPr>
              <a:t>18. Calculate the total profit for each product category.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1C3C8E-A9EF-518A-65A7-FC9DCA7D7B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70298"/>
            <a:ext cx="7081061" cy="3429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96D57-B2F4-3ABF-7BA8-D495105B7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8905" y="3760765"/>
            <a:ext cx="4294675" cy="248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98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8E863-4E94-ADA0-BB8E-5E75405D4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5F3D28-0DA3-51A3-58EA-60727C279E77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 Conclusion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38B593-2DC1-A7DF-DBBA-37147A2A1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1021906"/>
            <a:ext cx="11570336" cy="2323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70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D339A-EF10-E0CD-61CB-10B54FC8D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1BEF32-F49B-C58B-FE6B-7BED3D899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819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642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B83C1-5BD7-F242-8A24-5C3A8E69D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A4BB93B-FA65-0D8C-3931-29999473B45F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82958F-4306-F7BB-A5C4-08C68F1AC2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6" y="824519"/>
            <a:ext cx="9378782" cy="29719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3A7399-9580-6993-4919-EA7ED0EA8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28" y="824519"/>
            <a:ext cx="5372736" cy="489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67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97318-D0CF-4CA0-0A7F-FFE810EC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F42735-CEA8-62E1-E017-C1CA20B38156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Database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BFC20-B618-1615-6ED7-4AF89214A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814" y="945418"/>
            <a:ext cx="11876371" cy="539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90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7A302-90A6-1971-23BB-AF2B55858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73A93A-753E-5F99-86ED-0744829ECBC7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1. Find Top 5 Best-Selling Products (By Quantity Sold)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72A36B-8407-B127-2411-D744F4C492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93" y="1010998"/>
            <a:ext cx="7754893" cy="2739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C39547-3808-54BC-E939-BAC3D4871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803" y="3786288"/>
            <a:ext cx="6458673" cy="219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74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C4714-7953-0F7C-83CC-5056C06E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C98F994-6F66-BBC3-EAC4-62CB9DE55057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2. Find Top 5 Customers by Total Spend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793569-677E-DBE2-CFAF-CF88DF7E7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1108359"/>
            <a:ext cx="7157197" cy="25723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DE5538-547E-0F47-F366-0DD012FAA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586" y="3343678"/>
            <a:ext cx="4929923" cy="295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255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1502E-F20E-15BE-FC79-8FEA8006E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0A5B444-613B-9090-225A-DACDE5F3A8FE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3. Find the Average Rating of Each Product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4DD7C-92F7-6272-8276-6A4F7486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48" y="878766"/>
            <a:ext cx="7395783" cy="1754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DFD162-B562-C568-A847-BA9ECDC370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6637" y="2806407"/>
            <a:ext cx="3657223" cy="328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11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B60E7-5ECE-6906-9DDB-76056BC0E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258B95-8893-FEDF-0B34-3F7944078207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4. Find the Top 5 Most-Added Products to Wishlist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D02D1-24E4-2843-6FDF-BDEDB0C00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87009"/>
            <a:ext cx="6584574" cy="22497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ACA101-A839-E09B-331F-464A2B22F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252" y="2840660"/>
            <a:ext cx="4692155" cy="3510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071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0CC6-7098-EABA-B370-5FC681446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21F5B33-79D9-D431-A990-36E0C80E9880}"/>
              </a:ext>
            </a:extLst>
          </p:cNvPr>
          <p:cNvSpPr/>
          <p:nvPr/>
        </p:nvSpPr>
        <p:spPr>
          <a:xfrm>
            <a:off x="185195" y="162046"/>
            <a:ext cx="11667281" cy="54401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>
                <a:latin typeface="Cambria" panose="02040503050406030204" pitchFamily="18" charset="0"/>
                <a:ea typeface="Cambria" panose="02040503050406030204" pitchFamily="18" charset="0"/>
              </a:rPr>
              <a:t>5. Compare Sales Before and After Discount on Products</a:t>
            </a:r>
            <a:endParaRPr lang="en-US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C541BB-9D68-0768-4E47-0763F6DF8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95" y="835378"/>
            <a:ext cx="11327542" cy="22434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9B2F6D-BB52-9400-B409-4F12B82C1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931" y="4289769"/>
            <a:ext cx="6864464" cy="142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2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215</Words>
  <Application>Microsoft Office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Khurram Naveed</dc:creator>
  <cp:lastModifiedBy>Khurram Naveed</cp:lastModifiedBy>
  <cp:revision>3</cp:revision>
  <dcterms:created xsi:type="dcterms:W3CDTF">2024-12-01T18:42:57Z</dcterms:created>
  <dcterms:modified xsi:type="dcterms:W3CDTF">2024-12-02T07:04:41Z</dcterms:modified>
</cp:coreProperties>
</file>